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D4-4228-8C88-66D77A4480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D4-4228-8C88-66D77A4480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D4-4228-8C88-66D77A4480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D4-4228-8C88-66D77A448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86008"/>
        <c:axId val="239586664"/>
      </c:lineChart>
      <c:dateAx>
        <c:axId val="239586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6664"/>
        <c:crosses val="autoZero"/>
        <c:auto val="1"/>
        <c:lblOffset val="100"/>
        <c:baseTimeUnit val="months"/>
      </c:dateAx>
      <c:valAx>
        <c:axId val="23958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80AA6-85F4-4CE8-BF12-2B58C4B0E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A40932-250B-479A-9381-21CF25C52B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7696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3CB27-963E-488E-B690-59496E9C3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8348-B132-4111-8BE0-5A9DD6F8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85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2017-08-08T11:28:43Z</dcterms:created>
  <dcterms:modified xsi:type="dcterms:W3CDTF">2017-08-08T11:28:46Z</dcterms:modified>
</cp:coreProperties>
</file>