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2B31-40AC-B752-17125405C4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2B31-40AC-B752-17125405C4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2B31-40AC-B752-17125405C4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2B31-40AC-B752-17125405C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03424"/>
        <c:axId val="243419024"/>
      </c:lineChart>
      <c:catAx>
        <c:axId val="4350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19024"/>
        <c:crosses val="autoZero"/>
        <c:auto val="1"/>
        <c:lblAlgn val="ctr"/>
        <c:lblOffset val="100"/>
        <c:noMultiLvlLbl val="0"/>
      </c:catAx>
      <c:valAx>
        <c:axId val="24341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0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DF3DA-8B9E-476C-BF0C-C6536F8D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343AF5-38F8-4460-A789-907950A4FF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807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2ED4D-AEAE-4EEF-9EC1-6771DFFB2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ACC29-16CE-4FF3-8076-92EE85F42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674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2017-08-08T11:28:25Z</dcterms:created>
  <dcterms:modified xsi:type="dcterms:W3CDTF">2017-08-08T11:28:28Z</dcterms:modified>
</cp:coreProperties>
</file>