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4954</c:v>
                </c:pt>
                <c:pt idx="1">
                  <c:v>7807</c:v>
                </c:pt>
                <c:pt idx="2">
                  <c:v>4862</c:v>
                </c:pt>
                <c:pt idx="3">
                  <c:v>6752</c:v>
                </c:pt>
                <c:pt idx="4">
                  <c:v>4280</c:v>
                </c:pt>
                <c:pt idx="5">
                  <c:v>1951</c:v>
                </c:pt>
                <c:pt idx="6">
                  <c:v>2968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F4-4D82-AD90-5E1D7F4890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2174</c:v>
                </c:pt>
                <c:pt idx="1">
                  <c:v>291</c:v>
                </c:pt>
                <c:pt idx="2">
                  <c:v>406</c:v>
                </c:pt>
                <c:pt idx="3">
                  <c:v>70</c:v>
                </c:pt>
                <c:pt idx="4">
                  <c:v>377</c:v>
                </c:pt>
                <c:pt idx="5">
                  <c:v>182</c:v>
                </c:pt>
                <c:pt idx="6">
                  <c:v>4708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F4-4D82-AD90-5E1D7F4890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98</c:v>
                </c:pt>
                <c:pt idx="1">
                  <c:v>99</c:v>
                </c:pt>
                <c:pt idx="2">
                  <c:v>62</c:v>
                </c:pt>
                <c:pt idx="3">
                  <c:v>41</c:v>
                </c:pt>
                <c:pt idx="4">
                  <c:v>50</c:v>
                </c:pt>
                <c:pt idx="5">
                  <c:v>86</c:v>
                </c:pt>
                <c:pt idx="6">
                  <c:v>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5F4-4D82-AD90-5E1D7F48902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5040</c:v>
                </c:pt>
                <c:pt idx="1">
                  <c:v>1141</c:v>
                </c:pt>
                <c:pt idx="2">
                  <c:v>610</c:v>
                </c:pt>
                <c:pt idx="3">
                  <c:v>867</c:v>
                </c:pt>
                <c:pt idx="4">
                  <c:v>60</c:v>
                </c:pt>
                <c:pt idx="5">
                  <c:v>289</c:v>
                </c:pt>
                <c:pt idx="6">
                  <c:v>587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5F4-4D82-AD90-5E1D7F4890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534744"/>
        <c:axId val="231442752"/>
      </c:lineChart>
      <c:dateAx>
        <c:axId val="235534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442752"/>
        <c:crosses val="autoZero"/>
        <c:auto val="1"/>
        <c:lblOffset val="100"/>
        <c:baseTimeUnit val="months"/>
      </c:dateAx>
      <c:valAx>
        <c:axId val="23144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534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15AB2-035E-492E-A92E-01BD920A7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EE5552-35E5-4281-BD33-33E4FCD562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396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0EBB85-106A-43E6-968A-50FECDA963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93BB1-E033-4C0E-869A-A05773F31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5747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Reactions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Reactions Per Post</dc:title>
  <dc:creator>Administrator</dc:creator>
  <cp:lastModifiedBy>Administrator</cp:lastModifiedBy>
  <cp:revision>1</cp:revision>
  <dcterms:created xsi:type="dcterms:W3CDTF">2017-08-08T11:17:35Z</dcterms:created>
  <dcterms:modified xsi:type="dcterms:W3CDTF">2017-08-08T11:17:38Z</dcterms:modified>
</cp:coreProperties>
</file>