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DA9D-49D2-A947-79B16FE21DA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DA9D-49D2-A947-79B16FE21DA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DA9D-49D2-A947-79B16FE21DA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DA9D-49D2-A947-79B16FE21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4220304"/>
        <c:axId val="234801336"/>
      </c:lineChart>
      <c:catAx>
        <c:axId val="44220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01336"/>
        <c:crosses val="autoZero"/>
        <c:auto val="1"/>
        <c:lblAlgn val="ctr"/>
        <c:lblOffset val="100"/>
        <c:noMultiLvlLbl val="0"/>
      </c:catAx>
      <c:valAx>
        <c:axId val="234801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220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66402-8DE2-4FBD-9A88-C2663B0D8A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F3A984-3F9E-4074-B82B-EF1073F945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5328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0CCC88-6357-43CC-A2B4-4AD75C9BD1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88831E-DAA3-4DA4-ADA5-0A48808F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0170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2017-08-08T11:16:08Z</dcterms:created>
  <dcterms:modified xsi:type="dcterms:W3CDTF">2017-08-08T11:16:11Z</dcterms:modified>
</cp:coreProperties>
</file>