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CE80-40C4-8F3C-B5F81C677AB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CE80-40C4-8F3C-B5F81C677AB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CE80-40C4-8F3C-B5F81C677AB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CE80-40C4-8F3C-B5F81C677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24696"/>
        <c:axId val="7525024"/>
      </c:lineChart>
      <c:catAx>
        <c:axId val="752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5024"/>
        <c:crosses val="autoZero"/>
        <c:auto val="1"/>
        <c:lblAlgn val="ctr"/>
        <c:lblOffset val="100"/>
        <c:noMultiLvlLbl val="0"/>
      </c:catAx>
      <c:valAx>
        <c:axId val="752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2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9B07-1F21-4959-94BE-CED0DE54E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DE95F1-5191-4096-98A3-D6991204E0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213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5D98B-5648-46E7-8C83-7035CEDAF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755F7-8725-4DD2-BFE0-AB3FB8BF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940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2017-08-08T11:15:19Z</dcterms:created>
  <dcterms:modified xsi:type="dcterms:W3CDTF">2017-08-08T11:15:22Z</dcterms:modified>
</cp:coreProperties>
</file>