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FD10-4079-89B6-EA3D5017A9A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FD10-4079-89B6-EA3D5017A9A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FD10-4079-89B6-EA3D5017A9A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FD10-4079-89B6-EA3D5017A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987936"/>
        <c:axId val="229394128"/>
      </c:lineChart>
      <c:catAx>
        <c:axId val="23098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394128"/>
        <c:crosses val="autoZero"/>
        <c:auto val="1"/>
        <c:lblAlgn val="ctr"/>
        <c:lblOffset val="100"/>
        <c:noMultiLvlLbl val="0"/>
      </c:catAx>
      <c:valAx>
        <c:axId val="2293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8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E7E77-437C-470C-935F-81C67875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6B37E8-E94A-456E-AE9A-5D222FA8D8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497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DD289-FEE5-4C3C-8A34-4175623CA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5462C-2CFD-49AD-8DF0-CB6458BE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434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2017-08-08T11:14:50Z</dcterms:created>
  <dcterms:modified xsi:type="dcterms:W3CDTF">2017-08-08T11:14:53Z</dcterms:modified>
</cp:coreProperties>
</file>