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  <c:pt idx="4">
                  <c:v>92551</c:v>
                </c:pt>
                <c:pt idx="5">
                  <c:v>95845</c:v>
                </c:pt>
                <c:pt idx="6">
                  <c:v>99355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1C-443A-AD6F-A9BDA6138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617552"/>
        <c:axId val="230617880"/>
      </c:lineChart>
      <c:dateAx>
        <c:axId val="230617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17880"/>
        <c:crosses val="autoZero"/>
        <c:auto val="1"/>
        <c:lblOffset val="100"/>
        <c:baseTimeUnit val="months"/>
      </c:dateAx>
      <c:valAx>
        <c:axId val="23061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1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BD111-E87D-47E2-B078-78C5F162C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4D3394-9C8D-4734-8211-2BCF154B18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3807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1D7E3-D413-41D3-9C8B-537AB3C13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1594E-610E-4D31-A8C6-77E3C0F50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520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2017-08-08T09:44:37Z</dcterms:created>
  <dcterms:modified xsi:type="dcterms:W3CDTF">2017-08-08T09:44:40Z</dcterms:modified>
</cp:coreProperties>
</file>