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8DEA-44A4-8595-B71B470FC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697736"/>
        <c:axId val="164698064"/>
      </c:lineChart>
      <c:catAx>
        <c:axId val="16469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98064"/>
        <c:crosses val="autoZero"/>
        <c:auto val="1"/>
        <c:lblAlgn val="ctr"/>
        <c:lblOffset val="100"/>
        <c:noMultiLvlLbl val="0"/>
      </c:catAx>
      <c:valAx>
        <c:axId val="16469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9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396AB-CFA3-46B1-B6DA-B190545FE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35401-BFCA-43B6-83DB-590BDF791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2604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B72E5-4D81-4511-8498-363AC05543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51595-E649-4B64-81DA-3675B588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0952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2017-08-08T09:25:40Z</dcterms:created>
  <dcterms:modified xsi:type="dcterms:W3CDTF">2017-08-08T09:25:43Z</dcterms:modified>
</cp:coreProperties>
</file>