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3078-49F9-83B2-321C98AD2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52040"/>
        <c:axId val="233650072"/>
      </c:lineChart>
      <c:catAx>
        <c:axId val="23365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50072"/>
        <c:crosses val="autoZero"/>
        <c:auto val="1"/>
        <c:lblAlgn val="ctr"/>
        <c:lblOffset val="100"/>
        <c:noMultiLvlLbl val="0"/>
      </c:catAx>
      <c:valAx>
        <c:axId val="23365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5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9D6A-15E3-406F-B07F-929B5777C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5BB46-BD13-4740-8083-68B93609F1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711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32AF4-5867-4B69-B2A7-DD874149B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D35D-E566-4A32-AF9B-E049EC0E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57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2017-08-08T09:22:11Z</dcterms:created>
  <dcterms:modified xsi:type="dcterms:W3CDTF">2017-08-08T09:22:17Z</dcterms:modified>
</cp:coreProperties>
</file>