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18721</c:v>
                </c:pt>
                <c:pt idx="1">
                  <c:v>102079</c:v>
                </c:pt>
                <c:pt idx="2">
                  <c:v>56864</c:v>
                </c:pt>
                <c:pt idx="3">
                  <c:v>13847</c:v>
                </c:pt>
                <c:pt idx="4">
                  <c:v>4166</c:v>
                </c:pt>
                <c:pt idx="5">
                  <c:v>821</c:v>
                </c:pt>
                <c:pt idx="6">
                  <c:v>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02-472C-AE90-9FDA8F1890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16684</c:v>
                </c:pt>
                <c:pt idx="1">
                  <c:v>86744</c:v>
                </c:pt>
                <c:pt idx="2">
                  <c:v>47101</c:v>
                </c:pt>
                <c:pt idx="3">
                  <c:v>9927</c:v>
                </c:pt>
                <c:pt idx="4">
                  <c:v>2970</c:v>
                </c:pt>
                <c:pt idx="5">
                  <c:v>700</c:v>
                </c:pt>
                <c:pt idx="6">
                  <c:v>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02-472C-AE90-9FDA8F189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694592"/>
        <c:axId val="41895280"/>
      </c:barChart>
      <c:catAx>
        <c:axId val="23469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5280"/>
        <c:crosses val="autoZero"/>
        <c:auto val="1"/>
        <c:lblAlgn val="ctr"/>
        <c:lblOffset val="100"/>
        <c:noMultiLvlLbl val="0"/>
      </c:catAx>
      <c:valAx>
        <c:axId val="4189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9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553B-CA2D-4C98-B958-03325D90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9211A3-4882-4930-A8B5-339C04FD2B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9679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ADB7B-96D8-4A7E-B1B5-65B219C02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C87F7-F094-4778-91D6-3E2EBF181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00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2017-08-08T09:18:31Z</dcterms:created>
  <dcterms:modified xsi:type="dcterms:W3CDTF">2017-08-08T09:18:34Z</dcterms:modified>
</cp:coreProperties>
</file>