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@doux_ksa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42934</c:v>
                </c:pt>
                <c:pt idx="1">
                  <c:v>42935</c:v>
                </c:pt>
                <c:pt idx="2">
                  <c:v>42936</c:v>
                </c:pt>
                <c:pt idx="3">
                  <c:v>42937</c:v>
                </c:pt>
                <c:pt idx="4">
                  <c:v>42938</c:v>
                </c:pt>
                <c:pt idx="5">
                  <c:v>42939</c:v>
                </c:pt>
                <c:pt idx="6">
                  <c:v>42940</c:v>
                </c:pt>
                <c:pt idx="7">
                  <c:v>42941</c:v>
                </c:pt>
                <c:pt idx="8">
                  <c:v>42942</c:v>
                </c:pt>
                <c:pt idx="9">
                  <c:v>42943</c:v>
                </c:pt>
                <c:pt idx="10">
                  <c:v>42944</c:v>
                </c:pt>
                <c:pt idx="11">
                  <c:v>42945</c:v>
                </c:pt>
                <c:pt idx="12">
                  <c:v>42946</c:v>
                </c:pt>
                <c:pt idx="13">
                  <c:v>42947</c:v>
                </c:pt>
                <c:pt idx="14">
                  <c:v>42948</c:v>
                </c:pt>
                <c:pt idx="15">
                  <c:v>42949</c:v>
                </c:pt>
                <c:pt idx="16">
                  <c:v>42950</c:v>
                </c:pt>
                <c:pt idx="17">
                  <c:v>42951</c:v>
                </c:pt>
                <c:pt idx="18">
                  <c:v>42952</c:v>
                </c:pt>
                <c:pt idx="19">
                  <c:v>42953</c:v>
                </c:pt>
                <c:pt idx="20">
                  <c:v>42954</c:v>
                </c:pt>
                <c:pt idx="21">
                  <c:v>42955</c:v>
                </c:pt>
                <c:pt idx="22">
                  <c:v>42956</c:v>
                </c:pt>
                <c:pt idx="23">
                  <c:v>42957</c:v>
                </c:pt>
                <c:pt idx="24">
                  <c:v>42958</c:v>
                </c:pt>
                <c:pt idx="25">
                  <c:v>42959</c:v>
                </c:pt>
                <c:pt idx="26">
                  <c:v>42960</c:v>
                </c:pt>
                <c:pt idx="27">
                  <c:v>42961</c:v>
                </c:pt>
                <c:pt idx="28">
                  <c:v>42962</c:v>
                </c:pt>
                <c:pt idx="29">
                  <c:v>42963</c:v>
                </c:pt>
                <c:pt idx="30">
                  <c:v>42964</c:v>
                </c:pt>
                <c:pt idx="31">
                  <c:v>42965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69716</c:v>
                </c:pt>
                <c:pt idx="1">
                  <c:v>69986</c:v>
                </c:pt>
                <c:pt idx="2">
                  <c:v>70129</c:v>
                </c:pt>
                <c:pt idx="3">
                  <c:v>70414</c:v>
                </c:pt>
                <c:pt idx="4">
                  <c:v>70791</c:v>
                </c:pt>
                <c:pt idx="5">
                  <c:v>71241</c:v>
                </c:pt>
                <c:pt idx="6">
                  <c:v>71580</c:v>
                </c:pt>
                <c:pt idx="7">
                  <c:v>71882</c:v>
                </c:pt>
                <c:pt idx="8">
                  <c:v>72131</c:v>
                </c:pt>
                <c:pt idx="9">
                  <c:v>72506</c:v>
                </c:pt>
                <c:pt idx="10">
                  <c:v>72774</c:v>
                </c:pt>
                <c:pt idx="11">
                  <c:v>73029</c:v>
                </c:pt>
                <c:pt idx="12">
                  <c:v>73222</c:v>
                </c:pt>
                <c:pt idx="13">
                  <c:v>73490</c:v>
                </c:pt>
                <c:pt idx="14">
                  <c:v>73581</c:v>
                </c:pt>
                <c:pt idx="15">
                  <c:v>73632</c:v>
                </c:pt>
                <c:pt idx="16">
                  <c:v>73618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3F-406D-AABF-948785FC99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@alwataniacom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42934</c:v>
                </c:pt>
                <c:pt idx="1">
                  <c:v>42935</c:v>
                </c:pt>
                <c:pt idx="2">
                  <c:v>42936</c:v>
                </c:pt>
                <c:pt idx="3">
                  <c:v>42937</c:v>
                </c:pt>
                <c:pt idx="4">
                  <c:v>42938</c:v>
                </c:pt>
                <c:pt idx="5">
                  <c:v>42939</c:v>
                </c:pt>
                <c:pt idx="6">
                  <c:v>42940</c:v>
                </c:pt>
                <c:pt idx="7">
                  <c:v>42941</c:v>
                </c:pt>
                <c:pt idx="8">
                  <c:v>42942</c:v>
                </c:pt>
                <c:pt idx="9">
                  <c:v>42943</c:v>
                </c:pt>
                <c:pt idx="10">
                  <c:v>42944</c:v>
                </c:pt>
                <c:pt idx="11">
                  <c:v>42945</c:v>
                </c:pt>
                <c:pt idx="12">
                  <c:v>42946</c:v>
                </c:pt>
                <c:pt idx="13">
                  <c:v>42947</c:v>
                </c:pt>
                <c:pt idx="14">
                  <c:v>42948</c:v>
                </c:pt>
                <c:pt idx="15">
                  <c:v>42949</c:v>
                </c:pt>
                <c:pt idx="16">
                  <c:v>42950</c:v>
                </c:pt>
                <c:pt idx="17">
                  <c:v>42951</c:v>
                </c:pt>
                <c:pt idx="18">
                  <c:v>42952</c:v>
                </c:pt>
                <c:pt idx="19">
                  <c:v>42953</c:v>
                </c:pt>
                <c:pt idx="20">
                  <c:v>42954</c:v>
                </c:pt>
                <c:pt idx="21">
                  <c:v>42955</c:v>
                </c:pt>
                <c:pt idx="22">
                  <c:v>42956</c:v>
                </c:pt>
                <c:pt idx="23">
                  <c:v>42957</c:v>
                </c:pt>
                <c:pt idx="24">
                  <c:v>42958</c:v>
                </c:pt>
                <c:pt idx="25">
                  <c:v>42959</c:v>
                </c:pt>
                <c:pt idx="26">
                  <c:v>42960</c:v>
                </c:pt>
                <c:pt idx="27">
                  <c:v>42961</c:v>
                </c:pt>
                <c:pt idx="28">
                  <c:v>42962</c:v>
                </c:pt>
                <c:pt idx="29">
                  <c:v>42963</c:v>
                </c:pt>
                <c:pt idx="30">
                  <c:v>42964</c:v>
                </c:pt>
                <c:pt idx="31">
                  <c:v>42965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26788</c:v>
                </c:pt>
                <c:pt idx="1">
                  <c:v>26753</c:v>
                </c:pt>
                <c:pt idx="2">
                  <c:v>26752</c:v>
                </c:pt>
                <c:pt idx="3">
                  <c:v>26754</c:v>
                </c:pt>
                <c:pt idx="4">
                  <c:v>26761</c:v>
                </c:pt>
                <c:pt idx="5">
                  <c:v>26760</c:v>
                </c:pt>
                <c:pt idx="6">
                  <c:v>26763</c:v>
                </c:pt>
                <c:pt idx="7">
                  <c:v>26770</c:v>
                </c:pt>
                <c:pt idx="8">
                  <c:v>26761</c:v>
                </c:pt>
                <c:pt idx="9">
                  <c:v>26767</c:v>
                </c:pt>
                <c:pt idx="10">
                  <c:v>26771</c:v>
                </c:pt>
                <c:pt idx="11">
                  <c:v>26769</c:v>
                </c:pt>
                <c:pt idx="12">
                  <c:v>26772</c:v>
                </c:pt>
                <c:pt idx="13">
                  <c:v>26772</c:v>
                </c:pt>
                <c:pt idx="14">
                  <c:v>26776</c:v>
                </c:pt>
                <c:pt idx="15">
                  <c:v>26770</c:v>
                </c:pt>
                <c:pt idx="16">
                  <c:v>26771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23F-406D-AABF-948785FC996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@RadwaChicken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42934</c:v>
                </c:pt>
                <c:pt idx="1">
                  <c:v>42935</c:v>
                </c:pt>
                <c:pt idx="2">
                  <c:v>42936</c:v>
                </c:pt>
                <c:pt idx="3">
                  <c:v>42937</c:v>
                </c:pt>
                <c:pt idx="4">
                  <c:v>42938</c:v>
                </c:pt>
                <c:pt idx="5">
                  <c:v>42939</c:v>
                </c:pt>
                <c:pt idx="6">
                  <c:v>42940</c:v>
                </c:pt>
                <c:pt idx="7">
                  <c:v>42941</c:v>
                </c:pt>
                <c:pt idx="8">
                  <c:v>42942</c:v>
                </c:pt>
                <c:pt idx="9">
                  <c:v>42943</c:v>
                </c:pt>
                <c:pt idx="10">
                  <c:v>42944</c:v>
                </c:pt>
                <c:pt idx="11">
                  <c:v>42945</c:v>
                </c:pt>
                <c:pt idx="12">
                  <c:v>42946</c:v>
                </c:pt>
                <c:pt idx="13">
                  <c:v>42947</c:v>
                </c:pt>
                <c:pt idx="14">
                  <c:v>42948</c:v>
                </c:pt>
                <c:pt idx="15">
                  <c:v>42949</c:v>
                </c:pt>
                <c:pt idx="16">
                  <c:v>42950</c:v>
                </c:pt>
                <c:pt idx="17">
                  <c:v>42951</c:v>
                </c:pt>
                <c:pt idx="18">
                  <c:v>42952</c:v>
                </c:pt>
                <c:pt idx="19">
                  <c:v>42953</c:v>
                </c:pt>
                <c:pt idx="20">
                  <c:v>42954</c:v>
                </c:pt>
                <c:pt idx="21">
                  <c:v>42955</c:v>
                </c:pt>
                <c:pt idx="22">
                  <c:v>42956</c:v>
                </c:pt>
                <c:pt idx="23">
                  <c:v>42957</c:v>
                </c:pt>
                <c:pt idx="24">
                  <c:v>42958</c:v>
                </c:pt>
                <c:pt idx="25">
                  <c:v>42959</c:v>
                </c:pt>
                <c:pt idx="26">
                  <c:v>42960</c:v>
                </c:pt>
                <c:pt idx="27">
                  <c:v>42961</c:v>
                </c:pt>
                <c:pt idx="28">
                  <c:v>42962</c:v>
                </c:pt>
                <c:pt idx="29">
                  <c:v>42963</c:v>
                </c:pt>
                <c:pt idx="30">
                  <c:v>42964</c:v>
                </c:pt>
                <c:pt idx="31">
                  <c:v>42965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16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23F-406D-AABF-948785FC996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@gsaksa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42934</c:v>
                </c:pt>
                <c:pt idx="1">
                  <c:v>42935</c:v>
                </c:pt>
                <c:pt idx="2">
                  <c:v>42936</c:v>
                </c:pt>
                <c:pt idx="3">
                  <c:v>42937</c:v>
                </c:pt>
                <c:pt idx="4">
                  <c:v>42938</c:v>
                </c:pt>
                <c:pt idx="5">
                  <c:v>42939</c:v>
                </c:pt>
                <c:pt idx="6">
                  <c:v>42940</c:v>
                </c:pt>
                <c:pt idx="7">
                  <c:v>42941</c:v>
                </c:pt>
                <c:pt idx="8">
                  <c:v>42942</c:v>
                </c:pt>
                <c:pt idx="9">
                  <c:v>42943</c:v>
                </c:pt>
                <c:pt idx="10">
                  <c:v>42944</c:v>
                </c:pt>
                <c:pt idx="11">
                  <c:v>42945</c:v>
                </c:pt>
                <c:pt idx="12">
                  <c:v>42946</c:v>
                </c:pt>
                <c:pt idx="13">
                  <c:v>42947</c:v>
                </c:pt>
                <c:pt idx="14">
                  <c:v>42948</c:v>
                </c:pt>
                <c:pt idx="15">
                  <c:v>42949</c:v>
                </c:pt>
                <c:pt idx="16">
                  <c:v>42950</c:v>
                </c:pt>
                <c:pt idx="17">
                  <c:v>42951</c:v>
                </c:pt>
                <c:pt idx="18">
                  <c:v>42952</c:v>
                </c:pt>
                <c:pt idx="19">
                  <c:v>42953</c:v>
                </c:pt>
                <c:pt idx="20">
                  <c:v>42954</c:v>
                </c:pt>
                <c:pt idx="21">
                  <c:v>42955</c:v>
                </c:pt>
                <c:pt idx="22">
                  <c:v>42956</c:v>
                </c:pt>
                <c:pt idx="23">
                  <c:v>42957</c:v>
                </c:pt>
                <c:pt idx="24">
                  <c:v>42958</c:v>
                </c:pt>
                <c:pt idx="25">
                  <c:v>42959</c:v>
                </c:pt>
                <c:pt idx="26">
                  <c:v>42960</c:v>
                </c:pt>
                <c:pt idx="27">
                  <c:v>42961</c:v>
                </c:pt>
                <c:pt idx="28">
                  <c:v>42962</c:v>
                </c:pt>
                <c:pt idx="29">
                  <c:v>42963</c:v>
                </c:pt>
                <c:pt idx="30">
                  <c:v>42964</c:v>
                </c:pt>
                <c:pt idx="31">
                  <c:v>42965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16">
                  <c:v>177967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23F-406D-AABF-948785FC99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013536"/>
        <c:axId val="53788712"/>
      </c:lineChart>
      <c:dateAx>
        <c:axId val="240013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788712"/>
        <c:crosses val="autoZero"/>
        <c:auto val="1"/>
        <c:lblOffset val="100"/>
        <c:baseTimeUnit val="days"/>
      </c:dateAx>
      <c:valAx>
        <c:axId val="53788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013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@doux_ksa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42934</c:v>
                </c:pt>
                <c:pt idx="1">
                  <c:v>42935</c:v>
                </c:pt>
                <c:pt idx="2">
                  <c:v>42936</c:v>
                </c:pt>
                <c:pt idx="3">
                  <c:v>42937</c:v>
                </c:pt>
                <c:pt idx="4">
                  <c:v>42938</c:v>
                </c:pt>
                <c:pt idx="5">
                  <c:v>42939</c:v>
                </c:pt>
                <c:pt idx="6">
                  <c:v>42940</c:v>
                </c:pt>
                <c:pt idx="7">
                  <c:v>42941</c:v>
                </c:pt>
                <c:pt idx="8">
                  <c:v>42942</c:v>
                </c:pt>
                <c:pt idx="9">
                  <c:v>42943</c:v>
                </c:pt>
                <c:pt idx="10">
                  <c:v>42944</c:v>
                </c:pt>
                <c:pt idx="11">
                  <c:v>42945</c:v>
                </c:pt>
                <c:pt idx="12">
                  <c:v>42946</c:v>
                </c:pt>
                <c:pt idx="13">
                  <c:v>42947</c:v>
                </c:pt>
                <c:pt idx="14">
                  <c:v>42948</c:v>
                </c:pt>
                <c:pt idx="15">
                  <c:v>42949</c:v>
                </c:pt>
                <c:pt idx="16">
                  <c:v>42950</c:v>
                </c:pt>
                <c:pt idx="17">
                  <c:v>42951</c:v>
                </c:pt>
                <c:pt idx="18">
                  <c:v>42952</c:v>
                </c:pt>
                <c:pt idx="19">
                  <c:v>42953</c:v>
                </c:pt>
                <c:pt idx="20">
                  <c:v>42954</c:v>
                </c:pt>
                <c:pt idx="21">
                  <c:v>42955</c:v>
                </c:pt>
                <c:pt idx="22">
                  <c:v>42956</c:v>
                </c:pt>
                <c:pt idx="23">
                  <c:v>42957</c:v>
                </c:pt>
                <c:pt idx="24">
                  <c:v>42958</c:v>
                </c:pt>
                <c:pt idx="25">
                  <c:v>42959</c:v>
                </c:pt>
                <c:pt idx="26">
                  <c:v>42960</c:v>
                </c:pt>
                <c:pt idx="27">
                  <c:v>42961</c:v>
                </c:pt>
                <c:pt idx="28">
                  <c:v>42962</c:v>
                </c:pt>
                <c:pt idx="29">
                  <c:v>42963</c:v>
                </c:pt>
                <c:pt idx="30">
                  <c:v>42964</c:v>
                </c:pt>
                <c:pt idx="31">
                  <c:v>42965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0.21130101050755001</c:v>
                </c:pt>
                <c:pt idx="1">
                  <c:v>0.38728555855183999</c:v>
                </c:pt>
                <c:pt idx="2">
                  <c:v>0.20432657960163</c:v>
                </c:pt>
                <c:pt idx="3">
                  <c:v>0.40639393118396</c:v>
                </c:pt>
                <c:pt idx="4">
                  <c:v>0.53540489107279998</c:v>
                </c:pt>
                <c:pt idx="5">
                  <c:v>0.63567402635928005</c:v>
                </c:pt>
                <c:pt idx="6">
                  <c:v>0.47584958099970998</c:v>
                </c:pt>
                <c:pt idx="7">
                  <c:v>0.42190556021234998</c:v>
                </c:pt>
                <c:pt idx="8">
                  <c:v>0.34640104615897999</c:v>
                </c:pt>
                <c:pt idx="9">
                  <c:v>0.51988742704246005</c:v>
                </c:pt>
                <c:pt idx="10">
                  <c:v>0.36962458279315002</c:v>
                </c:pt>
                <c:pt idx="11">
                  <c:v>0.35039986808475998</c:v>
                </c:pt>
                <c:pt idx="12">
                  <c:v>0.26427857426501999</c:v>
                </c:pt>
                <c:pt idx="13">
                  <c:v>0.36601021550899998</c:v>
                </c:pt>
                <c:pt idx="14">
                  <c:v>0.12382637093482</c:v>
                </c:pt>
                <c:pt idx="15">
                  <c:v>6.9311371142007E-2</c:v>
                </c:pt>
                <c:pt idx="16">
                  <c:v>-1.9013472403302999E-2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11-4C88-A611-DDE9971608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@alwataniacom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42934</c:v>
                </c:pt>
                <c:pt idx="1">
                  <c:v>42935</c:v>
                </c:pt>
                <c:pt idx="2">
                  <c:v>42936</c:v>
                </c:pt>
                <c:pt idx="3">
                  <c:v>42937</c:v>
                </c:pt>
                <c:pt idx="4">
                  <c:v>42938</c:v>
                </c:pt>
                <c:pt idx="5">
                  <c:v>42939</c:v>
                </c:pt>
                <c:pt idx="6">
                  <c:v>42940</c:v>
                </c:pt>
                <c:pt idx="7">
                  <c:v>42941</c:v>
                </c:pt>
                <c:pt idx="8">
                  <c:v>42942</c:v>
                </c:pt>
                <c:pt idx="9">
                  <c:v>42943</c:v>
                </c:pt>
                <c:pt idx="10">
                  <c:v>42944</c:v>
                </c:pt>
                <c:pt idx="11">
                  <c:v>42945</c:v>
                </c:pt>
                <c:pt idx="12">
                  <c:v>42946</c:v>
                </c:pt>
                <c:pt idx="13">
                  <c:v>42947</c:v>
                </c:pt>
                <c:pt idx="14">
                  <c:v>42948</c:v>
                </c:pt>
                <c:pt idx="15">
                  <c:v>42949</c:v>
                </c:pt>
                <c:pt idx="16">
                  <c:v>42950</c:v>
                </c:pt>
                <c:pt idx="17">
                  <c:v>42951</c:v>
                </c:pt>
                <c:pt idx="18">
                  <c:v>42952</c:v>
                </c:pt>
                <c:pt idx="19">
                  <c:v>42953</c:v>
                </c:pt>
                <c:pt idx="20">
                  <c:v>42954</c:v>
                </c:pt>
                <c:pt idx="21">
                  <c:v>42955</c:v>
                </c:pt>
                <c:pt idx="22">
                  <c:v>42956</c:v>
                </c:pt>
                <c:pt idx="23">
                  <c:v>42957</c:v>
                </c:pt>
                <c:pt idx="24">
                  <c:v>42958</c:v>
                </c:pt>
                <c:pt idx="25">
                  <c:v>42959</c:v>
                </c:pt>
                <c:pt idx="26">
                  <c:v>42960</c:v>
                </c:pt>
                <c:pt idx="27">
                  <c:v>42961</c:v>
                </c:pt>
                <c:pt idx="28">
                  <c:v>42962</c:v>
                </c:pt>
                <c:pt idx="29">
                  <c:v>42963</c:v>
                </c:pt>
                <c:pt idx="30">
                  <c:v>42964</c:v>
                </c:pt>
                <c:pt idx="31">
                  <c:v>42965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7.4665870230717999E-3</c:v>
                </c:pt>
                <c:pt idx="1">
                  <c:v>-0.13065551739584999</c:v>
                </c:pt>
                <c:pt idx="2">
                  <c:v>-3.7378985534333E-3</c:v>
                </c:pt>
                <c:pt idx="3">
                  <c:v>7.4760765550239E-3</c:v>
                </c:pt>
                <c:pt idx="4">
                  <c:v>2.6164311878597999E-2</c:v>
                </c:pt>
                <c:pt idx="5">
                  <c:v>-3.7367811367287999E-3</c:v>
                </c:pt>
                <c:pt idx="6">
                  <c:v>1.1210762331839E-2</c:v>
                </c:pt>
                <c:pt idx="7">
                  <c:v>2.6155513208534001E-2</c:v>
                </c:pt>
                <c:pt idx="8">
                  <c:v>-3.3619723571161997E-2</c:v>
                </c:pt>
                <c:pt idx="9">
                  <c:v>2.2420686820373001E-2</c:v>
                </c:pt>
                <c:pt idx="10">
                  <c:v>1.4943774050135999E-2</c:v>
                </c:pt>
                <c:pt idx="11">
                  <c:v>-7.4707706099883999E-3</c:v>
                </c:pt>
                <c:pt idx="12">
                  <c:v>1.1206993163734E-2</c:v>
                </c:pt>
                <c:pt idx="13">
                  <c:v>0</c:v>
                </c:pt>
                <c:pt idx="14">
                  <c:v>1.4940983116689E-2</c:v>
                </c:pt>
                <c:pt idx="15">
                  <c:v>-2.2408126680609E-2</c:v>
                </c:pt>
                <c:pt idx="16">
                  <c:v>3.7355248412401999E-3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D11-4C88-A611-DDE99716086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@RadwaChicken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42934</c:v>
                </c:pt>
                <c:pt idx="1">
                  <c:v>42935</c:v>
                </c:pt>
                <c:pt idx="2">
                  <c:v>42936</c:v>
                </c:pt>
                <c:pt idx="3">
                  <c:v>42937</c:v>
                </c:pt>
                <c:pt idx="4">
                  <c:v>42938</c:v>
                </c:pt>
                <c:pt idx="5">
                  <c:v>42939</c:v>
                </c:pt>
                <c:pt idx="6">
                  <c:v>42940</c:v>
                </c:pt>
                <c:pt idx="7">
                  <c:v>42941</c:v>
                </c:pt>
                <c:pt idx="8">
                  <c:v>42942</c:v>
                </c:pt>
                <c:pt idx="9">
                  <c:v>42943</c:v>
                </c:pt>
                <c:pt idx="10">
                  <c:v>42944</c:v>
                </c:pt>
                <c:pt idx="11">
                  <c:v>42945</c:v>
                </c:pt>
                <c:pt idx="12">
                  <c:v>42946</c:v>
                </c:pt>
                <c:pt idx="13">
                  <c:v>42947</c:v>
                </c:pt>
                <c:pt idx="14">
                  <c:v>42948</c:v>
                </c:pt>
                <c:pt idx="15">
                  <c:v>42949</c:v>
                </c:pt>
                <c:pt idx="16">
                  <c:v>42950</c:v>
                </c:pt>
                <c:pt idx="17">
                  <c:v>42951</c:v>
                </c:pt>
                <c:pt idx="18">
                  <c:v>42952</c:v>
                </c:pt>
                <c:pt idx="19">
                  <c:v>42953</c:v>
                </c:pt>
                <c:pt idx="20">
                  <c:v>42954</c:v>
                </c:pt>
                <c:pt idx="21">
                  <c:v>42955</c:v>
                </c:pt>
                <c:pt idx="22">
                  <c:v>42956</c:v>
                </c:pt>
                <c:pt idx="23">
                  <c:v>42957</c:v>
                </c:pt>
                <c:pt idx="24">
                  <c:v>42958</c:v>
                </c:pt>
                <c:pt idx="25">
                  <c:v>42959</c:v>
                </c:pt>
                <c:pt idx="26">
                  <c:v>42960</c:v>
                </c:pt>
                <c:pt idx="27">
                  <c:v>42961</c:v>
                </c:pt>
                <c:pt idx="28">
                  <c:v>42962</c:v>
                </c:pt>
                <c:pt idx="29">
                  <c:v>42963</c:v>
                </c:pt>
                <c:pt idx="30">
                  <c:v>42964</c:v>
                </c:pt>
                <c:pt idx="31">
                  <c:v>42965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D11-4C88-A611-DDE99716086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@gsaksa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42934</c:v>
                </c:pt>
                <c:pt idx="1">
                  <c:v>42935</c:v>
                </c:pt>
                <c:pt idx="2">
                  <c:v>42936</c:v>
                </c:pt>
                <c:pt idx="3">
                  <c:v>42937</c:v>
                </c:pt>
                <c:pt idx="4">
                  <c:v>42938</c:v>
                </c:pt>
                <c:pt idx="5">
                  <c:v>42939</c:v>
                </c:pt>
                <c:pt idx="6">
                  <c:v>42940</c:v>
                </c:pt>
                <c:pt idx="7">
                  <c:v>42941</c:v>
                </c:pt>
                <c:pt idx="8">
                  <c:v>42942</c:v>
                </c:pt>
                <c:pt idx="9">
                  <c:v>42943</c:v>
                </c:pt>
                <c:pt idx="10">
                  <c:v>42944</c:v>
                </c:pt>
                <c:pt idx="11">
                  <c:v>42945</c:v>
                </c:pt>
                <c:pt idx="12">
                  <c:v>42946</c:v>
                </c:pt>
                <c:pt idx="13">
                  <c:v>42947</c:v>
                </c:pt>
                <c:pt idx="14">
                  <c:v>42948</c:v>
                </c:pt>
                <c:pt idx="15">
                  <c:v>42949</c:v>
                </c:pt>
                <c:pt idx="16">
                  <c:v>42950</c:v>
                </c:pt>
                <c:pt idx="17">
                  <c:v>42951</c:v>
                </c:pt>
                <c:pt idx="18">
                  <c:v>42952</c:v>
                </c:pt>
                <c:pt idx="19">
                  <c:v>42953</c:v>
                </c:pt>
                <c:pt idx="20">
                  <c:v>42954</c:v>
                </c:pt>
                <c:pt idx="21">
                  <c:v>42955</c:v>
                </c:pt>
                <c:pt idx="22">
                  <c:v>42956</c:v>
                </c:pt>
                <c:pt idx="23">
                  <c:v>42957</c:v>
                </c:pt>
                <c:pt idx="24">
                  <c:v>42958</c:v>
                </c:pt>
                <c:pt idx="25">
                  <c:v>42959</c:v>
                </c:pt>
                <c:pt idx="26">
                  <c:v>42960</c:v>
                </c:pt>
                <c:pt idx="27">
                  <c:v>42961</c:v>
                </c:pt>
                <c:pt idx="28">
                  <c:v>42962</c:v>
                </c:pt>
                <c:pt idx="29">
                  <c:v>42963</c:v>
                </c:pt>
                <c:pt idx="30">
                  <c:v>42964</c:v>
                </c:pt>
                <c:pt idx="31">
                  <c:v>42965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D11-4C88-A611-DDE9971608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821072"/>
        <c:axId val="293821400"/>
      </c:lineChart>
      <c:dateAx>
        <c:axId val="293821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821400"/>
        <c:crosses val="autoZero"/>
        <c:auto val="1"/>
        <c:lblOffset val="100"/>
        <c:baseTimeUnit val="days"/>
      </c:dateAx>
      <c:valAx>
        <c:axId val="293821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821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@doux_ksa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42934</c:v>
                </c:pt>
                <c:pt idx="1">
                  <c:v>42935</c:v>
                </c:pt>
                <c:pt idx="2">
                  <c:v>42936</c:v>
                </c:pt>
                <c:pt idx="3">
                  <c:v>42937</c:v>
                </c:pt>
                <c:pt idx="4">
                  <c:v>42938</c:v>
                </c:pt>
                <c:pt idx="5">
                  <c:v>42939</c:v>
                </c:pt>
                <c:pt idx="6">
                  <c:v>42940</c:v>
                </c:pt>
                <c:pt idx="7">
                  <c:v>42941</c:v>
                </c:pt>
                <c:pt idx="8">
                  <c:v>42942</c:v>
                </c:pt>
                <c:pt idx="9">
                  <c:v>42943</c:v>
                </c:pt>
                <c:pt idx="10">
                  <c:v>42944</c:v>
                </c:pt>
                <c:pt idx="11">
                  <c:v>42945</c:v>
                </c:pt>
                <c:pt idx="12">
                  <c:v>42946</c:v>
                </c:pt>
                <c:pt idx="13">
                  <c:v>42947</c:v>
                </c:pt>
                <c:pt idx="14">
                  <c:v>42948</c:v>
                </c:pt>
                <c:pt idx="15">
                  <c:v>42949</c:v>
                </c:pt>
                <c:pt idx="16">
                  <c:v>42950</c:v>
                </c:pt>
                <c:pt idx="17">
                  <c:v>42951</c:v>
                </c:pt>
                <c:pt idx="18">
                  <c:v>42952</c:v>
                </c:pt>
                <c:pt idx="19">
                  <c:v>42953</c:v>
                </c:pt>
                <c:pt idx="20">
                  <c:v>42954</c:v>
                </c:pt>
                <c:pt idx="21">
                  <c:v>42955</c:v>
                </c:pt>
                <c:pt idx="22">
                  <c:v>42956</c:v>
                </c:pt>
                <c:pt idx="23">
                  <c:v>42957</c:v>
                </c:pt>
                <c:pt idx="24">
                  <c:v>42958</c:v>
                </c:pt>
                <c:pt idx="25">
                  <c:v>42959</c:v>
                </c:pt>
                <c:pt idx="26">
                  <c:v>42960</c:v>
                </c:pt>
                <c:pt idx="27">
                  <c:v>42961</c:v>
                </c:pt>
                <c:pt idx="28">
                  <c:v>42962</c:v>
                </c:pt>
                <c:pt idx="29">
                  <c:v>42963</c:v>
                </c:pt>
                <c:pt idx="30">
                  <c:v>42964</c:v>
                </c:pt>
                <c:pt idx="31">
                  <c:v>42965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0.21466930875046999</c:v>
                </c:pt>
                <c:pt idx="1">
                  <c:v>0.21617442842622001</c:v>
                </c:pt>
                <c:pt idx="2">
                  <c:v>2.9832850393251</c:v>
                </c:pt>
                <c:pt idx="3">
                  <c:v>0.24618975110642999</c:v>
                </c:pt>
                <c:pt idx="4">
                  <c:v>0</c:v>
                </c:pt>
                <c:pt idx="5">
                  <c:v>0.21896474034020999</c:v>
                </c:pt>
                <c:pt idx="6">
                  <c:v>0.27027027027027001</c:v>
                </c:pt>
                <c:pt idx="7">
                  <c:v>0.24814933571259001</c:v>
                </c:pt>
                <c:pt idx="8">
                  <c:v>0.23331389050911999</c:v>
                </c:pt>
                <c:pt idx="9">
                  <c:v>2.8877089152539002</c:v>
                </c:pt>
                <c:pt idx="10">
                  <c:v>0.36343612334802</c:v>
                </c:pt>
                <c:pt idx="11">
                  <c:v>0</c:v>
                </c:pt>
                <c:pt idx="12">
                  <c:v>0.26393162393162001</c:v>
                </c:pt>
                <c:pt idx="13">
                  <c:v>0</c:v>
                </c:pt>
                <c:pt idx="14">
                  <c:v>0.21622356700890999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37-4990-AAA3-C03142DB5A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@alwataniacom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42934</c:v>
                </c:pt>
                <c:pt idx="1">
                  <c:v>42935</c:v>
                </c:pt>
                <c:pt idx="2">
                  <c:v>42936</c:v>
                </c:pt>
                <c:pt idx="3">
                  <c:v>42937</c:v>
                </c:pt>
                <c:pt idx="4">
                  <c:v>42938</c:v>
                </c:pt>
                <c:pt idx="5">
                  <c:v>42939</c:v>
                </c:pt>
                <c:pt idx="6">
                  <c:v>42940</c:v>
                </c:pt>
                <c:pt idx="7">
                  <c:v>42941</c:v>
                </c:pt>
                <c:pt idx="8">
                  <c:v>42942</c:v>
                </c:pt>
                <c:pt idx="9">
                  <c:v>42943</c:v>
                </c:pt>
                <c:pt idx="10">
                  <c:v>42944</c:v>
                </c:pt>
                <c:pt idx="11">
                  <c:v>42945</c:v>
                </c:pt>
                <c:pt idx="12">
                  <c:v>42946</c:v>
                </c:pt>
                <c:pt idx="13">
                  <c:v>42947</c:v>
                </c:pt>
                <c:pt idx="14">
                  <c:v>42948</c:v>
                </c:pt>
                <c:pt idx="15">
                  <c:v>42949</c:v>
                </c:pt>
                <c:pt idx="16">
                  <c:v>42950</c:v>
                </c:pt>
                <c:pt idx="17">
                  <c:v>42951</c:v>
                </c:pt>
                <c:pt idx="18">
                  <c:v>42952</c:v>
                </c:pt>
                <c:pt idx="19">
                  <c:v>42953</c:v>
                </c:pt>
                <c:pt idx="20">
                  <c:v>42954</c:v>
                </c:pt>
                <c:pt idx="21">
                  <c:v>42955</c:v>
                </c:pt>
                <c:pt idx="22">
                  <c:v>42956</c:v>
                </c:pt>
                <c:pt idx="23">
                  <c:v>42957</c:v>
                </c:pt>
                <c:pt idx="24">
                  <c:v>42958</c:v>
                </c:pt>
                <c:pt idx="25">
                  <c:v>42959</c:v>
                </c:pt>
                <c:pt idx="26">
                  <c:v>42960</c:v>
                </c:pt>
                <c:pt idx="27">
                  <c:v>42961</c:v>
                </c:pt>
                <c:pt idx="28">
                  <c:v>42962</c:v>
                </c:pt>
                <c:pt idx="29">
                  <c:v>42963</c:v>
                </c:pt>
                <c:pt idx="30">
                  <c:v>42964</c:v>
                </c:pt>
                <c:pt idx="31">
                  <c:v>42965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3.1109617849453999E-2</c:v>
                </c:pt>
                <c:pt idx="1">
                  <c:v>3.4864898518242003E-2</c:v>
                </c:pt>
                <c:pt idx="2">
                  <c:v>4.2364433811802001E-2</c:v>
                </c:pt>
                <c:pt idx="3">
                  <c:v>1.12136956603E-2</c:v>
                </c:pt>
                <c:pt idx="4">
                  <c:v>2.0555368688567E-2</c:v>
                </c:pt>
                <c:pt idx="5">
                  <c:v>3.9237668161435001E-2</c:v>
                </c:pt>
                <c:pt idx="6">
                  <c:v>3.5499420798924E-2</c:v>
                </c:pt>
                <c:pt idx="7">
                  <c:v>3.7360830904879003E-2</c:v>
                </c:pt>
                <c:pt idx="8">
                  <c:v>4.7325487265707997E-2</c:v>
                </c:pt>
                <c:pt idx="9">
                  <c:v>2.9890898221492001E-2</c:v>
                </c:pt>
                <c:pt idx="10">
                  <c:v>2.2413986327468001E-2</c:v>
                </c:pt>
                <c:pt idx="11">
                  <c:v>2.4280911468060998E-2</c:v>
                </c:pt>
                <c:pt idx="12">
                  <c:v>2.8016436309301E-2</c:v>
                </c:pt>
                <c:pt idx="13">
                  <c:v>3.3617212012550003E-2</c:v>
                </c:pt>
                <c:pt idx="14">
                  <c:v>2.8012250690969E-2</c:v>
                </c:pt>
                <c:pt idx="15">
                  <c:v>3.3615956373958998E-2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F37-4990-AAA3-C03142DB5A9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@RadwaChicken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42934</c:v>
                </c:pt>
                <c:pt idx="1">
                  <c:v>42935</c:v>
                </c:pt>
                <c:pt idx="2">
                  <c:v>42936</c:v>
                </c:pt>
                <c:pt idx="3">
                  <c:v>42937</c:v>
                </c:pt>
                <c:pt idx="4">
                  <c:v>42938</c:v>
                </c:pt>
                <c:pt idx="5">
                  <c:v>42939</c:v>
                </c:pt>
                <c:pt idx="6">
                  <c:v>42940</c:v>
                </c:pt>
                <c:pt idx="7">
                  <c:v>42941</c:v>
                </c:pt>
                <c:pt idx="8">
                  <c:v>42942</c:v>
                </c:pt>
                <c:pt idx="9">
                  <c:v>42943</c:v>
                </c:pt>
                <c:pt idx="10">
                  <c:v>42944</c:v>
                </c:pt>
                <c:pt idx="11">
                  <c:v>42945</c:v>
                </c:pt>
                <c:pt idx="12">
                  <c:v>42946</c:v>
                </c:pt>
                <c:pt idx="13">
                  <c:v>42947</c:v>
                </c:pt>
                <c:pt idx="14">
                  <c:v>42948</c:v>
                </c:pt>
                <c:pt idx="15">
                  <c:v>42949</c:v>
                </c:pt>
                <c:pt idx="16">
                  <c:v>42950</c:v>
                </c:pt>
                <c:pt idx="17">
                  <c:v>42951</c:v>
                </c:pt>
                <c:pt idx="18">
                  <c:v>42952</c:v>
                </c:pt>
                <c:pt idx="19">
                  <c:v>42953</c:v>
                </c:pt>
                <c:pt idx="20">
                  <c:v>42954</c:v>
                </c:pt>
                <c:pt idx="21">
                  <c:v>42955</c:v>
                </c:pt>
                <c:pt idx="22">
                  <c:v>42956</c:v>
                </c:pt>
                <c:pt idx="23">
                  <c:v>42957</c:v>
                </c:pt>
                <c:pt idx="24">
                  <c:v>42958</c:v>
                </c:pt>
                <c:pt idx="25">
                  <c:v>42959</c:v>
                </c:pt>
                <c:pt idx="26">
                  <c:v>42960</c:v>
                </c:pt>
                <c:pt idx="27">
                  <c:v>42961</c:v>
                </c:pt>
                <c:pt idx="28">
                  <c:v>42962</c:v>
                </c:pt>
                <c:pt idx="29">
                  <c:v>42963</c:v>
                </c:pt>
                <c:pt idx="30">
                  <c:v>42964</c:v>
                </c:pt>
                <c:pt idx="31">
                  <c:v>42965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F37-4990-AAA3-C03142DB5A9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@gsaksa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42934</c:v>
                </c:pt>
                <c:pt idx="1">
                  <c:v>42935</c:v>
                </c:pt>
                <c:pt idx="2">
                  <c:v>42936</c:v>
                </c:pt>
                <c:pt idx="3">
                  <c:v>42937</c:v>
                </c:pt>
                <c:pt idx="4">
                  <c:v>42938</c:v>
                </c:pt>
                <c:pt idx="5">
                  <c:v>42939</c:v>
                </c:pt>
                <c:pt idx="6">
                  <c:v>42940</c:v>
                </c:pt>
                <c:pt idx="7">
                  <c:v>42941</c:v>
                </c:pt>
                <c:pt idx="8">
                  <c:v>42942</c:v>
                </c:pt>
                <c:pt idx="9">
                  <c:v>42943</c:v>
                </c:pt>
                <c:pt idx="10">
                  <c:v>42944</c:v>
                </c:pt>
                <c:pt idx="11">
                  <c:v>42945</c:v>
                </c:pt>
                <c:pt idx="12">
                  <c:v>42946</c:v>
                </c:pt>
                <c:pt idx="13">
                  <c:v>42947</c:v>
                </c:pt>
                <c:pt idx="14">
                  <c:v>42948</c:v>
                </c:pt>
                <c:pt idx="15">
                  <c:v>42949</c:v>
                </c:pt>
                <c:pt idx="16">
                  <c:v>42950</c:v>
                </c:pt>
                <c:pt idx="17">
                  <c:v>42951</c:v>
                </c:pt>
                <c:pt idx="18">
                  <c:v>42952</c:v>
                </c:pt>
                <c:pt idx="19">
                  <c:v>42953</c:v>
                </c:pt>
                <c:pt idx="20">
                  <c:v>42954</c:v>
                </c:pt>
                <c:pt idx="21">
                  <c:v>42955</c:v>
                </c:pt>
                <c:pt idx="22">
                  <c:v>42956</c:v>
                </c:pt>
                <c:pt idx="23">
                  <c:v>42957</c:v>
                </c:pt>
                <c:pt idx="24">
                  <c:v>42958</c:v>
                </c:pt>
                <c:pt idx="25">
                  <c:v>42959</c:v>
                </c:pt>
                <c:pt idx="26">
                  <c:v>42960</c:v>
                </c:pt>
                <c:pt idx="27">
                  <c:v>42961</c:v>
                </c:pt>
                <c:pt idx="28">
                  <c:v>42962</c:v>
                </c:pt>
                <c:pt idx="29">
                  <c:v>42963</c:v>
                </c:pt>
                <c:pt idx="30">
                  <c:v>42964</c:v>
                </c:pt>
                <c:pt idx="31">
                  <c:v>42965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F37-4990-AAA3-C03142DB5A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790072"/>
        <c:axId val="301787776"/>
      </c:lineChart>
      <c:dateAx>
        <c:axId val="301790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787776"/>
        <c:crosses val="autoZero"/>
        <c:auto val="1"/>
        <c:lblOffset val="100"/>
        <c:baseTimeUnit val="days"/>
      </c:dateAx>
      <c:valAx>
        <c:axId val="301787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790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BCEFA-B52D-4CCC-86B0-3FB5694FFC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72F12D-8D9F-41C8-9FC9-7C6B4B1E8E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FP7</a:t>
            </a:r>
          </a:p>
        </p:txBody>
      </p:sp>
    </p:spTree>
    <p:extLst>
      <p:ext uri="{BB962C8B-B14F-4D97-AF65-F5344CB8AC3E}">
        <p14:creationId xmlns:p14="http://schemas.microsoft.com/office/powerpoint/2010/main" val="1490184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1188F-2753-4925-9864-A4D080BC8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58BCF6-4FA7-4EFF-BEA9-E776285483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80716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E353C4-4ADF-4133-941D-D20314DDC1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07/18/2017 - 08/18/2017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EF3C7-E6F1-4384-B28D-B1D42D089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793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B845B-02D5-4D61-AB57-C910EF244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045F3C-9F60-4B75-B80A-F71D820D2E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1722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1174064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35668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6579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2856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0983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3471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6153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1933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05886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4188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4889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5907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1749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8739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891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@doux_ksa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1.0454%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379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@alwataniacom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614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@RadwaChicken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147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@gsaksa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597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4228F8-D8CF-463B-AC39-3C76854EC9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07/18/2017 - 08/18/2017</a:t>
            </a:r>
          </a:p>
        </p:txBody>
      </p:sp>
    </p:spTree>
    <p:extLst>
      <p:ext uri="{BB962C8B-B14F-4D97-AF65-F5344CB8AC3E}">
        <p14:creationId xmlns:p14="http://schemas.microsoft.com/office/powerpoint/2010/main" val="1314235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1C442-CCB5-493E-8B38-8A6DA02F3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46B360-6292-4EBF-B860-2152E0180A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40632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E28F09-BD34-4E20-8B77-CF6FDC7E9C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07/18/2017 - 08/18/2017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0CB89C-C438-40DD-A00C-373BA71C7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885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0E9D6-3807-4ACD-89F1-72D12B03F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FA8518-9FF0-4E50-B2E7-20FF3457EA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87965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697BFF-FB2E-4996-92F8-FBA383E3F8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07/18/2017 - 08/18/2017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BE8DA6-D73D-4203-A42B-3D64F1F34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430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17946-0626-49C6-A4FA-7CC0AAAF6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180199-8C89-4CA9-ACF3-C0A1332B1E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35173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38659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76507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8073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9933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6465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1234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616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@gsaksa - 2017-08-03 10:23:30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شكراً أمانة مدينة الرياض على تشجيعكم ممارسة الرياضة
#نحو_مجتمع_حيوي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https://t.co/OVK5g7PHDP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854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@gsaksa - 2017-08-03 09:38:43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@Gsaksa_live: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كونوا معنا في الحمراء مول بالرياض .. في فعالية ( #الرياضة_بمراكز_التسوق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🏆)  ..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اعتباراً من اليوم الخميس وحتى الأحد المقبل…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426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@gsaksa - 2017-08-02 18:03:35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@saudiolympic: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الأولمبية السعودية تعتمد آلية الشكاوى والتظلمات..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https://t.co/y8WQIG8MX3 https://t.co/iKEtfXxtMb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67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@gsaksa - 2017-08-02 17:32:05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اجتماع تنسيقي بين #الهيئة_العامة_للرياضة وعدد من القطاعات الأمنية لاستعراض مسودة دليل إجراءات التنظيم الجماهيري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https://t.co/e9S6KN4pFn https://t.co/ET471krsU3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335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@alwataniacom - 2017-08-02 07:19:54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إستثماراتنا في إقتصادنا الوطني..
#دواجن_الوطنية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https://t.co/swZKemiTax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032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@alwataniacom - 2017-08-01 21:43:02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دواجن_الوطنية بأيدٍ وطنية.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https://t.co/oHmRHboMxl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408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F6F391-9BFE-4634-9F50-CC30F2194C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07/18/2017 - 08/18/2017</a:t>
            </a:r>
          </a:p>
        </p:txBody>
      </p:sp>
    </p:spTree>
    <p:extLst>
      <p:ext uri="{BB962C8B-B14F-4D97-AF65-F5344CB8AC3E}">
        <p14:creationId xmlns:p14="http://schemas.microsoft.com/office/powerpoint/2010/main" val="1723662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29343-A6C1-40DB-9C08-60155BE4E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5EA1AB-BAA2-4594-9169-1DB89C07DD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1934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227954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66545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40055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6552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22005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01562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491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@alwataniacom - 2017-08-01 18:33:29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@S_a_rajhi: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أفضلُ عملٍ صالح يقوم به المرء قبل مغادرته لهذه الحياة؛
هو العمل الذي يستمر بعد الموت؛
ومن هنا فليكن الوقفُ استثماراً للمستقب…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104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@gsaksa - 2017-08-01 15:36:11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📸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صور من النشاط الذي أعد اليوم من #الهيئة_العامة_للرياضة لأبناء #جمعية_إنسان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https://t.co/GmFdqecZ47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740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@doux_ksa - 2017-08-01 15:28:42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زوري صفحتنا على فيسبوك وتعلمي كيفية تحضير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أصابع_دجاج_دو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بجوز الهند، سيعشق أطفالك هذا الطبق المغذي والصحي!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دجاج_دو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https://t.co/bgXkba37qg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350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@gsaksa - 2017-08-01 13:24:37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بدء أعمال دورة مراقبي ومنسقي مباريات دوري الدرجة الأولى في #معهد_إعداد_القادة بمشاركة 54 مراقباً ومنسقاً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https://t.co/C7YWlFei0Z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675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@gsaksa - 2017-08-01 11:28:23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أبناء #جمعية_إنسان في زيارة  لـ #الهيئة_العامة_للرياضة حيث تجولوا في مرافق مجمع الأمير فيصل بن فهد الأولمبي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https://t.co/9kpXXjDH4y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778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@gsaksa - 2017-08-01 10:50:17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بدعم من #الهيئة_العامة_للرياضة : بدء فعالية #دراجتي_برؤيتي في الباحة والتي تستمر حتى 19 اغسطس وتتضمن 9 فعاليات متنوعة 
#نحو_مجتمع_حيوي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https://t.co/abLWA6OvUv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54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F729A4-C938-495E-B895-E98303E48C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07/18/2017 - 08/18/2017</a:t>
            </a:r>
          </a:p>
        </p:txBody>
      </p:sp>
    </p:spTree>
    <p:extLst>
      <p:ext uri="{BB962C8B-B14F-4D97-AF65-F5344CB8AC3E}">
        <p14:creationId xmlns:p14="http://schemas.microsoft.com/office/powerpoint/2010/main" val="843474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56C3C-B950-4341-B382-7672CD146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5D1D1F-1BB8-4798-8CC7-8736DC1C5A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3668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79422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5871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2029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1765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27767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6639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243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@alwataniacom - 2017-08-01 04:45:06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نزدهر مع كل إشراقة شمس.
#دواجن_الوطنية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https://t.co/Rh29XnUtOE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877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@alwataniacom - 2017-07-31 18:17:23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نفخر بأن نكون ركيزة للأمن الغذائي.
#دواجن_الوطنية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https://t.co/epbksjLslC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48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@alwataniacom - 2017-07-31 10:18:43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تقدم منتجات #دواجن_الوطنية في أرقى #فنادق و #مطاعم المملكة.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https://t.co/qrjWhJ0d7N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808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@alwataniacom - 2017-07-30 20:40:21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غذاؤكم ترعاه أيدٍ أمينة. 
#دواجن_الوطنية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https://t.co/CJNbH9iQJK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11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@doux_ksa - 2017-07-30 16:28:11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تبحثين عن طريقة سهلة لإعادة اللمعان الى الأدوات الفضية؟ ما عليك الا أن تفركيها بقشر الموز ثم تمسحيها بمنديل ورقي! #نصائح_دو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https://t.co/5hc0jZ8USo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45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@alwataniacom - 2017-07-30 16:14:57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ينصح خبراء التغذية بتناول شوربة #الدجاج مع الخضروات والثوم لتقوية جهاز المناعة.
#دواجن_الوطنية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https://t.co/ohqnUwJaYF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8606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539950-68F4-4F95-957E-87E296BCC0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07/18/2017 - 08/18/2017</a:t>
            </a:r>
          </a:p>
        </p:txBody>
      </p:sp>
    </p:spTree>
    <p:extLst>
      <p:ext uri="{BB962C8B-B14F-4D97-AF65-F5344CB8AC3E}">
        <p14:creationId xmlns:p14="http://schemas.microsoft.com/office/powerpoint/2010/main" val="4120192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14435-6598-4DA4-8AB8-B9520E996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18706B-93C3-4EC0-AFE4-EEBC662D18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81733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562293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82067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3299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1049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8941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3031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893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@alwataniacom - 2017-07-30 16:14:26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@S_a_rajhi: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الطب..
كليات سليمان الراجحي الأهلية: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https://t.co/GcsNrT6KBl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530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@alwataniacom - 2017-07-29 19:05:46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أيامكم بيضا... مع منتجات #دواجن_الوطنية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https://t.co/2Ykq8azVFb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793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@alwataniacom - 2017-07-29 05:46:54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طبخة برجر التوفو، تم تحضيرها من منتج برجر #الدجاج من #دواجن_الوطنية.
#طبخ #طبخات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https://t.co/anzM3GgR2A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420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@alwataniacom - 2017-07-28 17:05:49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نفخر بأن نكون ركيزة للأمن الغذائي.
#دواجن_الوطنية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https://t.co/i2KIMlvWON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946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@doux_ksa - 2017-07-28 12:15:18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https://t.co/LZDfEQNhzn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819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@alwataniacom - 2017-07-28 11:46:50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@S_a_rajhi: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كثيراً ما أستشهد بهذه القصة التي وقفت عليها بنفسي لأقول:
لدينا قدرات ولكن
من يقتنع بها أولاً؟
ومن يخرجها ثانياً؟: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0943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573418-E817-49ED-B832-8CEDC5AC43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07/18/2017 - 08/18/2017</a:t>
            </a:r>
          </a:p>
        </p:txBody>
      </p:sp>
    </p:spTree>
    <p:extLst>
      <p:ext uri="{BB962C8B-B14F-4D97-AF65-F5344CB8AC3E}">
        <p14:creationId xmlns:p14="http://schemas.microsoft.com/office/powerpoint/2010/main" val="23212524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6CEF8-E948-4207-98F4-A43A15D9B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437461-6FBA-42E0-AD77-E9A9515D1A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86370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39147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8429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1581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0887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3534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8958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793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@alwataniacom - 2017-07-28 03:06:33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سنن #يوم_الجمعة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🕌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دواجن_الوطنية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https://t.co/uvPAKyebCF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5788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D805BF-2DB8-40B4-B746-D5B6F6FAB9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07/18/2017 - 08/18/2017</a:t>
            </a:r>
          </a:p>
        </p:txBody>
      </p:sp>
    </p:spTree>
    <p:extLst>
      <p:ext uri="{BB962C8B-B14F-4D97-AF65-F5344CB8AC3E}">
        <p14:creationId xmlns:p14="http://schemas.microsoft.com/office/powerpoint/2010/main" val="29043567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539</Words>
  <Application>Microsoft Office PowerPoint</Application>
  <PresentationFormat>On-screen Show (4:3)</PresentationFormat>
  <Paragraphs>273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2017-08-03T15:06:49Z</dcterms:created>
  <dcterms:modified xsi:type="dcterms:W3CDTF">2017-08-03T15:07:16Z</dcterms:modified>
</cp:coreProperties>
</file>