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4AAA-439F-B0E5-AC1F03CDA6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Sheet1!$C$2:$C$14</c:f>
            </c:numRef>
          </c:val>
          <c:smooth val="0"/>
          <c:extLst>
            <c:ext xmlns:c16="http://schemas.microsoft.com/office/drawing/2014/chart" uri="{C3380CC4-5D6E-409C-BE32-E72D297353CC}">
              <c16:uniqueId val="{00000001-4AAA-439F-B0E5-AC1F03CDA6A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Sheet1!$D$2:$D$14</c:f>
            </c:numRef>
          </c:val>
          <c:smooth val="0"/>
          <c:extLst>
            <c:ext xmlns:c16="http://schemas.microsoft.com/office/drawing/2014/chart" uri="{C3380CC4-5D6E-409C-BE32-E72D297353CC}">
              <c16:uniqueId val="{00000002-4AAA-439F-B0E5-AC1F03CDA6A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Sheet1!$E$2:$E$14</c:f>
            </c:numRef>
          </c:val>
          <c:smooth val="0"/>
          <c:extLst>
            <c:ext xmlns:c16="http://schemas.microsoft.com/office/drawing/2014/chart" uri="{C3380CC4-5D6E-409C-BE32-E72D297353CC}">
              <c16:uniqueId val="{00000003-4AAA-439F-B0E5-AC1F03CDA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280016"/>
        <c:axId val="228281656"/>
      </c:lineChart>
      <c:catAx>
        <c:axId val="22828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81656"/>
        <c:crosses val="autoZero"/>
        <c:auto val="1"/>
        <c:lblAlgn val="ctr"/>
        <c:lblOffset val="100"/>
        <c:noMultiLvlLbl val="0"/>
      </c:catAx>
      <c:valAx>
        <c:axId val="22828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28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DD132-D0A3-4B56-BBF5-B117E80A0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57FF9-5C23-405E-B23B-F9098F27DD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3248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1525A-C284-4A5D-98C2-D80A8DC96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06AD1-4C6E-466F-98FA-72D6E519D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382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</dc:title>
  <dc:creator>Administrator</dc:creator>
  <cp:lastModifiedBy>Administrator</cp:lastModifiedBy>
  <cp:revision>1</cp:revision>
  <dcterms:created xsi:type="dcterms:W3CDTF">2017-08-03T12:02:58Z</dcterms:created>
  <dcterms:modified xsi:type="dcterms:W3CDTF">2017-08-03T12:03:01Z</dcterms:modified>
</cp:coreProperties>
</file>