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9E44-B663-4A80-B067-95D0D133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25597-30B0-4C48-9BA4-B48626FFE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06170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40046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005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186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600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870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5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 Lamis 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7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Ranine Fd Hassan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2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Aline Nassar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46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Helene Naoum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3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 علي الرضا عوض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13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Maro Maro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77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Assyrian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9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Hanan Shash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00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Nouna Nouna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2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Maliliyanage Mali Liyanage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97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20A6C-696A-42D0-8355-7D7EE9195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7522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025A-4ADC-4CDA-B960-B33BCBB4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CCBAB-F600-4F09-A887-DFB37A585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156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2371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8723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306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526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021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9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Violette Atallah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7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 Khochman Kassir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9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Samiha Kataya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13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Aya Fawaz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8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Reem Diab Kabbara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Fatema Alsaid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7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Suzan Alabdallah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20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Bassima Haydo Fahed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85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Kiki Janho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90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Zeinab Zibawi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8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03C09-7851-41B0-84F6-7EBEB0667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8618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3A01-DB0D-483E-8037-9F56A3F7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2BE8C-22C7-43B1-BE06-E486B41E1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526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46361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8693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691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299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92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4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Wafaa Barakat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5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 Balboa Kasir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8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Melody Aflam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8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Dede Toto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11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Rafah Laila Awarkeh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CC464-5C60-4B9E-9DB4-14CAFEFF6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71739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308</Words>
  <Application>Microsoft Office PowerPoint</Application>
  <PresentationFormat>On-screen Show (4:3)</PresentationFormat>
  <Paragraphs>145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Influencers - 1 of 3</dc:title>
  <dc:creator>Administrator</dc:creator>
  <cp:lastModifiedBy>Administrator</cp:lastModifiedBy>
  <cp:revision>1</cp:revision>
  <dcterms:created xsi:type="dcterms:W3CDTF">2017-07-25T14:32:11Z</dcterms:created>
  <dcterms:modified xsi:type="dcterms:W3CDTF">2017-07-25T14:33:12Z</dcterms:modified>
</cp:coreProperties>
</file>