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7530E-056E-4071-BF58-BF0D7E977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D98CFD-8465-4BED-9CCC-65209A00B4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0932402"/>
              </p:ext>
            </p:extLst>
          </p:nvPr>
        </p:nvGraphicFramePr>
        <p:xfrm>
          <a:off x="457200" y="1731963"/>
          <a:ext cx="82296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862644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620653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452922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550483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387688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01127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03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#MissBabyRoll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844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#LOrealParis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479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#LOrealMakeup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886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#Makeup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132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#Mascara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147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#MagicRetouch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896.7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1009.4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388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#FlawlessRoots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896.7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1009.4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723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#BeautyQuickie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013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#PureClayMasks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2138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49EE8D-E950-4657-8996-E6E9E9A156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9980787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84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Hashtag Detection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Hashtag Detection</dc:title>
  <dc:creator>Administrator</dc:creator>
  <cp:lastModifiedBy>Administrator</cp:lastModifiedBy>
  <cp:revision>1</cp:revision>
  <dcterms:created xsi:type="dcterms:W3CDTF">2017-07-25T14:31:28Z</dcterms:created>
  <dcterms:modified xsi:type="dcterms:W3CDTF">2017-07-25T14:31:41Z</dcterms:modified>
</cp:coreProperties>
</file>