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385323</c:v>
                </c:pt>
                <c:pt idx="1">
                  <c:v>386726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A3-49DB-B898-3A29B5449E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024040"/>
        <c:axId val="242023712"/>
      </c:lineChart>
      <c:dateAx>
        <c:axId val="242024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23712"/>
        <c:crosses val="autoZero"/>
        <c:auto val="1"/>
        <c:lblOffset val="100"/>
        <c:baseTimeUnit val="months"/>
      </c:dateAx>
      <c:valAx>
        <c:axId val="24202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2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FFB7A-0F5F-41EF-A4C0-EE6CD9B61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40DA39-DCDE-4E52-9CCD-537F6A9A74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7069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8E974-6D6B-4740-8B91-E30952FC6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8CC13-423A-4F61-8C8C-B4AC6955E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554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2017-07-19T14:34:07Z</dcterms:created>
  <dcterms:modified xsi:type="dcterms:W3CDTF">2017-07-19T14:34:10Z</dcterms:modified>
</cp:coreProperties>
</file>