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AAFA-42A0-B156-A91CF8F921C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AAFA-42A0-B156-A91CF8F921C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AAFA-42A0-B156-A91CF8F921C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AAFA-42A0-B156-A91CF8F92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6872984"/>
        <c:axId val="166806824"/>
      </c:barChart>
      <c:catAx>
        <c:axId val="16687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806824"/>
        <c:crosses val="autoZero"/>
        <c:auto val="1"/>
        <c:lblAlgn val="ctr"/>
        <c:lblOffset val="100"/>
        <c:noMultiLvlLbl val="0"/>
      </c:catAx>
      <c:valAx>
        <c:axId val="16680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87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9787F-0C8E-416F-947D-0E09210B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FCC230-53A1-42F1-9533-74A75BB78F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720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2D0A9-89C2-4EBE-B22F-F24DC6167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2B2C4-BB0D-4C94-8602-0E79F5C46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886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2017-07-12T11:12:50Z</dcterms:created>
  <dcterms:modified xsi:type="dcterms:W3CDTF">2017-07-12T11:12:53Z</dcterms:modified>
</cp:coreProperties>
</file>