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SABB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9</c:v>
                </c:pt>
                <c:pt idx="3">
                  <c:v>17</c:v>
                </c:pt>
                <c:pt idx="4">
                  <c:v>15</c:v>
                </c:pt>
                <c:pt idx="5">
                  <c:v>10</c:v>
                </c:pt>
                <c:pt idx="6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1C-4479-8A40-E3CAD56E98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Rajhi Bank (مصرف الراجحي)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8</c:v>
                </c:pt>
                <c:pt idx="2">
                  <c:v>45</c:v>
                </c:pt>
                <c:pt idx="3">
                  <c:v>12</c:v>
                </c:pt>
                <c:pt idx="4">
                  <c:v>9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1C-4479-8A40-E3CAD56E98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The Saudi Investment Bank - البنك السعودي للاستثمار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30</c:v>
                </c:pt>
                <c:pt idx="5">
                  <c:v>9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1C-4479-8A40-E3CAD56E98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Riyad Bank بنك الرياض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9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1C-4479-8A40-E3CAD56E98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The National Commercial Bank - Alahlincb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42</c:v>
                </c:pt>
                <c:pt idx="1">
                  <c:v>5</c:v>
                </c:pt>
                <c:pt idx="2">
                  <c:v>13</c:v>
                </c:pt>
                <c:pt idx="3">
                  <c:v>9</c:v>
                </c:pt>
                <c:pt idx="4">
                  <c:v>14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11C-4479-8A40-E3CAD56E98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Tahweel Al Rajhi تحويل الراجحي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5</c:v>
                </c:pt>
                <c:pt idx="4">
                  <c:v>246</c:v>
                </c:pt>
                <c:pt idx="5">
                  <c:v>20</c:v>
                </c:pt>
                <c:pt idx="6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11C-4479-8A40-E3CAD56E9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235616"/>
        <c:axId val="171235944"/>
      </c:lineChart>
      <c:dateAx>
        <c:axId val="171235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35944"/>
        <c:crosses val="autoZero"/>
        <c:auto val="1"/>
        <c:lblOffset val="100"/>
        <c:baseTimeUnit val="months"/>
      </c:dateAx>
      <c:valAx>
        <c:axId val="17123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3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94A96-C10E-4663-A04E-D46D85EB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325C34-F174-4E96-8B20-3C900A4A25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2563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7BBCC-594F-484F-92F9-EC5F30D96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AB193-1950-4C54-B343-866B4EDC5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670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2017-07-12T11:02:22Z</dcterms:created>
  <dcterms:modified xsi:type="dcterms:W3CDTF">2017-07-12T11:02:26Z</dcterms:modified>
</cp:coreProperties>
</file>