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4188E-1536-4F3B-A3BF-3442B1C0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2C7C3C-CDD5-45AC-9F79-B18DE792D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450529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19361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535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018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208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365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35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82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44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9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- 2017-06-28 06:55:20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 ضروري تنزّلي كل الخزانة!
#التشكيلة_الفاخرة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- 2017-06-25 11:34:27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6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- 2017-06-24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وأنتم بخير
#فطر_سعيد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- 2017-06-21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ترجع تردد نفس الجملة لأولادك؟
#عيد_أب_سعيد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01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- 2017-06-20 07:12:57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أخيراً وصلت التشكيلة الفاخرة الجديدة.
تعرّفوا عليها من خلال هذا الفيديو وجرّبوها في كافة فروعنا. نحن بانتظار آرائكم.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45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- 2017-06-19 13:35:09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4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- 2017-06-19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توجّه أنت وأصدقائك الى فروع ماكدونالدز لتجرّب #التشكيلة_الفاخرة الجديدة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69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2A897-D43B-4C32-9C03-DF7519F87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542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0342-2573-4A9E-9CFF-AFA96232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09005-610E-4F7C-A09F-3696C0312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55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9589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1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96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85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455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305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76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64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2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- 2017-06-18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باستطاعتك أن تجمع الصورة؟
شاركنا فيها بخانة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8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أحاديث العائلة ما بتخلص. 
أي موضوع بتتشاركه مع عائلتك برمضان؟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- 2017-06-14 15:31:00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فكركم شو الجديد اللّي عم يتحضّر بمطابخ ماكدونالدز يوم الاثنين ١٩ حزيران؟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1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- 2017-06-13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تسلّى معنا بشهر رمضان. 
إحنا بنعرف الجواب وانت شو جوابك؟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8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فكّر معنا وساعدنا تنلاقي الجواب...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9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- 2017-06-07 07:01:05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ما بيكمل بدون المشاركة.
اختار العرض يلي بناسبك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www.mcdelivery.jo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على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mcdelivery 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- 2017-06-05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لعبة مع كل طلب هابي ميل.
كم لعبة صارعندك من المجموعة؟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28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F0E23-03F8-4606-97E5-EAFB17551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6176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FFFBD-7A7F-43AB-8653-5948E98B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C6E71-3C25-4183-BD01-22EACF7BE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953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87905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346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25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44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68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69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52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105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78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- 2017-06-02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شاطر بالعدّ، هاي الك!
ما تنسى تتحدى أصحابك.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- 2017-05-30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لأنو رمضان كريم، نقّي العرض يلّي بناسبك فقط ب 4.31 دينار.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73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- 2017-05-27 08:06:39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6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- 2017-05-26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الحب والخير في هذا الشهر الفضيل
#رمضان_كريم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- 2017-05-25 05:30:00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سنة من الفخر والعزة.
#عيد_استقلال سعيد.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- 2017-05-23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 تشيز برجر مجاناً عند إستخدامك بطاقة ماستركارد بالدفع في أي من فروعنا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1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- 2017-05-21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طولنا مدة احتفالنا بعيد الاستقلال من 21 – 27 أيار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HappyIndependence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00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644F6-E255-4579-9024-716E41ECA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7067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E7D5C-B935-4D31-9BC4-83365DF6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DA8B1-DF06-4BEB-8176-4F44E8669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112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12925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694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903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126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150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50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50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733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20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- 2017-05-20 15:36:00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عم بصييييييير؟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54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- 2017-05-12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 وجه الشبه بين البيج تايستي والقطار؟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7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- 2017-05-05 14:30:00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البييييج تايستي مش بس بالاسم!
أطلبه الان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www.mcdelivery.jo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على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McDelivery 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24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91794-ECF2-4CAD-A947-7B34295DF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56290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434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2017-07-05T13:41:46Z</dcterms:created>
  <dcterms:modified xsi:type="dcterms:W3CDTF">2017-07-05T13:45:03Z</dcterms:modified>
</cp:coreProperties>
</file>