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18560</c:v>
                </c:pt>
                <c:pt idx="1">
                  <c:v>100639</c:v>
                </c:pt>
                <c:pt idx="2">
                  <c:v>53698</c:v>
                </c:pt>
                <c:pt idx="3">
                  <c:v>12875</c:v>
                </c:pt>
                <c:pt idx="4">
                  <c:v>3979</c:v>
                </c:pt>
                <c:pt idx="5">
                  <c:v>780</c:v>
                </c:pt>
                <c:pt idx="6">
                  <c:v>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05-4262-A6C0-6954C4E002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16656</c:v>
                </c:pt>
                <c:pt idx="1">
                  <c:v>85720</c:v>
                </c:pt>
                <c:pt idx="2">
                  <c:v>45543</c:v>
                </c:pt>
                <c:pt idx="3">
                  <c:v>9456</c:v>
                </c:pt>
                <c:pt idx="4">
                  <c:v>2861</c:v>
                </c:pt>
                <c:pt idx="5">
                  <c:v>665</c:v>
                </c:pt>
                <c:pt idx="6">
                  <c:v>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05-4262-A6C0-6954C4E00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687824"/>
        <c:axId val="245686840"/>
      </c:barChart>
      <c:catAx>
        <c:axId val="24568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86840"/>
        <c:crosses val="autoZero"/>
        <c:auto val="1"/>
        <c:lblAlgn val="ctr"/>
        <c:lblOffset val="100"/>
        <c:noMultiLvlLbl val="0"/>
      </c:catAx>
      <c:valAx>
        <c:axId val="24568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B3CBE-8078-4AF5-A585-1D39FD55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C845B2-0B09-4D90-A561-488037F3A5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091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B00BF-FE0A-4F97-91CA-7DE83CBCD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B61B2-CAAA-44AD-B496-6AD1369C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47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2017-07-04T16:08:22Z</dcterms:created>
  <dcterms:modified xsi:type="dcterms:W3CDTF">2017-07-04T16:08:25Z</dcterms:modified>
</cp:coreProperties>
</file>