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42" d="100"/>
          <a:sy n="42" d="100"/>
        </p:scale>
        <p:origin x="72" y="78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mcdonaldsjordan (McDonaldsJordan ®)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m/d/yyyy</c:formatCode>
                <c:ptCount val="6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82104</c:v>
                </c:pt>
                <c:pt idx="1">
                  <c:v>84690</c:v>
                </c:pt>
                <c:pt idx="2">
                  <c:v>87557</c:v>
                </c:pt>
                <c:pt idx="3">
                  <c:v>90019</c:v>
                </c:pt>
                <c:pt idx="4">
                  <c:v>92551</c:v>
                </c:pt>
                <c:pt idx="5">
                  <c:v>95845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D09-4606-9E5A-63D14307C3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7174472"/>
        <c:axId val="247175128"/>
      </c:lineChart>
      <c:dateAx>
        <c:axId val="2471744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175128"/>
        <c:crosses val="autoZero"/>
        <c:auto val="1"/>
        <c:lblOffset val="100"/>
        <c:baseTimeUnit val="months"/>
      </c:dateAx>
      <c:valAx>
        <c:axId val="247175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174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C33E01-A96F-4F97-B9DA-28E855F6F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22560C9-D5ED-4E70-81F9-A4AD2737FB9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520441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8D6E1F-2C64-4C41-88E6-6E45D2E355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AEA0F1-C640-46BA-B036-C9057CA9E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66465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</dc:title>
  <dc:creator>Administrator</dc:creator>
  <cp:lastModifiedBy>Administrator</cp:lastModifiedBy>
  <cp:revision>1</cp:revision>
  <dcterms:created xsi:type="dcterms:W3CDTF">2017-07-04T15:43:39Z</dcterms:created>
  <dcterms:modified xsi:type="dcterms:W3CDTF">2017-07-04T15:43:42Z</dcterms:modified>
</cp:coreProperties>
</file>