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64-40F8-95BC-ECEF0C71EF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30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64-40F8-95BC-ECEF0C71EF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64-40F8-95BC-ECEF0C71EF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64-40F8-95BC-ECEF0C71E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912400"/>
        <c:axId val="248910432"/>
      </c:barChart>
      <c:catAx>
        <c:axId val="24891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10432"/>
        <c:crosses val="autoZero"/>
        <c:auto val="1"/>
        <c:lblAlgn val="ctr"/>
        <c:lblOffset val="100"/>
        <c:noMultiLvlLbl val="0"/>
      </c:catAx>
      <c:valAx>
        <c:axId val="24891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1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5602E-DA0F-46F3-A723-744B1031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558C2-0CAC-4511-BDDF-2EDEE6AA1B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648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E1520-AC9F-4550-BFB0-32A8CBE15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9CAEA-A0F0-467F-8387-511387EE8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83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2017-07-04T14:48:23Z</dcterms:created>
  <dcterms:modified xsi:type="dcterms:W3CDTF">2017-07-04T14:48:26Z</dcterms:modified>
</cp:coreProperties>
</file>