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Sheet1!$B$2:$B$5</c:f>
            </c:numRef>
          </c:val>
          <c:extLst>
            <c:ext xmlns:c16="http://schemas.microsoft.com/office/drawing/2014/chart" uri="{C3380CC4-5D6E-409C-BE32-E72D297353CC}">
              <c16:uniqueId val="{00000000-D5DC-4E81-9E4D-45828E06BB0D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Sheet1!$C$2:$C$5</c:f>
            </c:numRef>
          </c:val>
          <c:extLst>
            <c:ext xmlns:c16="http://schemas.microsoft.com/office/drawing/2014/chart" uri="{C3380CC4-5D6E-409C-BE32-E72D297353CC}">
              <c16:uniqueId val="{00000001-D5DC-4E81-9E4D-45828E06BB0D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Sheet1!$D$2:$D$5</c:f>
            </c:numRef>
          </c:val>
          <c:extLst>
            <c:ext xmlns:c16="http://schemas.microsoft.com/office/drawing/2014/chart" uri="{C3380CC4-5D6E-409C-BE32-E72D297353CC}">
              <c16:uniqueId val="{00000002-D5DC-4E81-9E4D-45828E06BB0D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Sheet1!$E$2:$E$5</c:f>
            </c:numRef>
          </c:val>
          <c:extLst>
            <c:ext xmlns:c16="http://schemas.microsoft.com/office/drawing/2014/chart" uri="{C3380CC4-5D6E-409C-BE32-E72D297353CC}">
              <c16:uniqueId val="{00000003-D5DC-4E81-9E4D-45828E06BB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57644272"/>
        <c:axId val="257640664"/>
      </c:barChart>
      <c:catAx>
        <c:axId val="257644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7640664"/>
        <c:crosses val="autoZero"/>
        <c:auto val="1"/>
        <c:lblAlgn val="ctr"/>
        <c:lblOffset val="100"/>
        <c:noMultiLvlLbl val="0"/>
      </c:catAx>
      <c:valAx>
        <c:axId val="257640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7644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CB654-DC27-4044-ABD3-8CD590A7F9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22A4F36-117A-49C9-8DC8-3946DB04427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039355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2645AD-E6E1-4425-8708-755013C011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989865-DD14-47A3-8155-A0965F60C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534430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Post Type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</dc:title>
  <dc:creator>Administrator</dc:creator>
  <cp:lastModifiedBy>Administrator</cp:lastModifiedBy>
  <cp:revision>1</cp:revision>
  <dcterms:created xsi:type="dcterms:W3CDTF">2017-07-04T14:47:38Z</dcterms:created>
  <dcterms:modified xsi:type="dcterms:W3CDTF">2017-07-04T14:47:41Z</dcterms:modified>
</cp:coreProperties>
</file>