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McDonald's Jordan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Sheet1!$A$2:$A$7</c:f>
              <c:numCache>
                <c:formatCode>m/d/yyyy</c:formatCode>
                <c:ptCount val="6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</c:numCache>
            </c:numRef>
          </c:cat>
          <c:val>
            <c:numRef>
              <c:f>Sheet1!$B$2:$B$7</c:f>
              <c:numCache>
                <c:formatCode>General</c:formatCode>
                <c:ptCount val="6"/>
                <c:pt idx="0">
                  <c:v>4956</c:v>
                </c:pt>
                <c:pt idx="1">
                  <c:v>7816</c:v>
                </c:pt>
                <c:pt idx="2">
                  <c:v>4865</c:v>
                </c:pt>
                <c:pt idx="3">
                  <c:v>6758</c:v>
                </c:pt>
                <c:pt idx="4">
                  <c:v>4282</c:v>
                </c:pt>
                <c:pt idx="5">
                  <c:v>1922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43A-48E3-A7ED-9EB576892A9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Burger King - Jordan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Sheet1!$A$2:$A$7</c:f>
              <c:numCache>
                <c:formatCode>m/d/yyyy</c:formatCode>
                <c:ptCount val="6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</c:numCache>
            </c:numRef>
          </c:cat>
          <c:val>
            <c:numRef>
              <c:f>Sheet1!$C$2:$C$7</c:f>
              <c:numCache>
                <c:formatCode>General</c:formatCode>
                <c:ptCount val="6"/>
                <c:pt idx="0">
                  <c:v>2175</c:v>
                </c:pt>
                <c:pt idx="1">
                  <c:v>291</c:v>
                </c:pt>
                <c:pt idx="2">
                  <c:v>406</c:v>
                </c:pt>
                <c:pt idx="3">
                  <c:v>69</c:v>
                </c:pt>
                <c:pt idx="4">
                  <c:v>373</c:v>
                </c:pt>
                <c:pt idx="5">
                  <c:v>161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743A-48E3-A7ED-9EB576892A9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Buffalo Wings &amp; Rings - Jordan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Sheet1!$A$2:$A$7</c:f>
              <c:numCache>
                <c:formatCode>m/d/yyyy</c:formatCode>
                <c:ptCount val="6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</c:numCache>
            </c:numRef>
          </c:cat>
          <c:val>
            <c:numRef>
              <c:f>Sheet1!$D$2:$D$7</c:f>
              <c:numCache>
                <c:formatCode>General</c:formatCode>
                <c:ptCount val="6"/>
                <c:pt idx="0">
                  <c:v>98</c:v>
                </c:pt>
                <c:pt idx="1">
                  <c:v>99</c:v>
                </c:pt>
                <c:pt idx="2">
                  <c:v>62</c:v>
                </c:pt>
                <c:pt idx="3">
                  <c:v>41</c:v>
                </c:pt>
                <c:pt idx="4">
                  <c:v>50</c:v>
                </c:pt>
                <c:pt idx="5">
                  <c:v>82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743A-48E3-A7ED-9EB576892A90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99 grill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Sheet1!$A$2:$A$7</c:f>
              <c:numCache>
                <c:formatCode>m/d/yyyy</c:formatCode>
                <c:ptCount val="6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</c:numCache>
            </c:numRef>
          </c:cat>
          <c:val>
            <c:numRef>
              <c:f>Sheet1!$E$2:$E$7</c:f>
              <c:numCache>
                <c:formatCode>General</c:formatCode>
                <c:ptCount val="6"/>
                <c:pt idx="0">
                  <c:v>5055</c:v>
                </c:pt>
                <c:pt idx="1">
                  <c:v>1143</c:v>
                </c:pt>
                <c:pt idx="2">
                  <c:v>611</c:v>
                </c:pt>
                <c:pt idx="3">
                  <c:v>868</c:v>
                </c:pt>
                <c:pt idx="4">
                  <c:v>58</c:v>
                </c:pt>
                <c:pt idx="5">
                  <c:v>286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743A-48E3-A7ED-9EB576892A9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67696520"/>
        <c:axId val="67692912"/>
      </c:lineChart>
      <c:dateAx>
        <c:axId val="6769652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7692912"/>
        <c:crosses val="autoZero"/>
        <c:auto val="1"/>
        <c:lblOffset val="100"/>
        <c:baseTimeUnit val="months"/>
      </c:dateAx>
      <c:valAx>
        <c:axId val="676929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76965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7/4/2017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7/4/2017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7/4/2017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3E358F-F464-4A3B-B895-349EFEB7E6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Reactions Per Post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814002C-D0DC-4C38-81C6-B0183B30A0D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4056903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899F2BC-89D9-4A93-92A4-682522DB465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01/01/2017 - 06/30/2017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47D477-4F70-4A2F-A76E-477D02627A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70867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Average Reactions Per Post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Average Reactions Per Post</dc:title>
  <dc:creator>Administrator</dc:creator>
  <cp:lastModifiedBy>Administrator</cp:lastModifiedBy>
  <cp:revision>1</cp:revision>
  <dcterms:created xsi:type="dcterms:W3CDTF">2017-07-04T14:42:43Z</dcterms:created>
  <dcterms:modified xsi:type="dcterms:W3CDTF">2017-07-04T14:42:46Z</dcterms:modified>
</cp:coreProperties>
</file>