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21D5-4528-A418-64C0D4F0D1B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smooth val="0"/>
          <c:extLst>
            <c:ext xmlns:c16="http://schemas.microsoft.com/office/drawing/2014/chart" uri="{C3380CC4-5D6E-409C-BE32-E72D297353CC}">
              <c16:uniqueId val="{00000001-21D5-4528-A418-64C0D4F0D1B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smooth val="0"/>
          <c:extLst>
            <c:ext xmlns:c16="http://schemas.microsoft.com/office/drawing/2014/chart" uri="{C3380CC4-5D6E-409C-BE32-E72D297353CC}">
              <c16:uniqueId val="{00000002-21D5-4528-A418-64C0D4F0D1B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smooth val="0"/>
          <c:extLst>
            <c:ext xmlns:c16="http://schemas.microsoft.com/office/drawing/2014/chart" uri="{C3380CC4-5D6E-409C-BE32-E72D297353CC}">
              <c16:uniqueId val="{00000003-21D5-4528-A418-64C0D4F0D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00200"/>
        <c:axId val="245501184"/>
      </c:lineChart>
      <c:catAx>
        <c:axId val="24550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01184"/>
        <c:crosses val="autoZero"/>
        <c:auto val="1"/>
        <c:lblAlgn val="ctr"/>
        <c:lblOffset val="100"/>
        <c:noMultiLvlLbl val="0"/>
      </c:catAx>
      <c:valAx>
        <c:axId val="24550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0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BFFDF-F0B3-43AB-95F5-464EECAB0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D2AD14-576E-4A89-A8D4-AFA4BBD670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4720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413B9-B427-4073-9C10-60A463FC1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21FC8-4278-4E03-9D00-F04902D6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709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2017-07-04T14:41:08Z</dcterms:created>
  <dcterms:modified xsi:type="dcterms:W3CDTF">2017-07-04T14:41:12Z</dcterms:modified>
</cp:coreProperties>
</file>