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35F0-48B9-9ECA-24B67AE464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35F0-48B9-9ECA-24B67AE464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35F0-48B9-9ECA-24B67AE464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smooth val="0"/>
          <c:extLst>
            <c:ext xmlns:c16="http://schemas.microsoft.com/office/drawing/2014/chart" uri="{C3380CC4-5D6E-409C-BE32-E72D297353CC}">
              <c16:uniqueId val="{00000003-35F0-48B9-9ECA-24B67AE46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013376"/>
        <c:axId val="255011408"/>
      </c:lineChart>
      <c:catAx>
        <c:axId val="25501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11408"/>
        <c:crosses val="autoZero"/>
        <c:auto val="1"/>
        <c:lblAlgn val="ctr"/>
        <c:lblOffset val="100"/>
        <c:noMultiLvlLbl val="0"/>
      </c:catAx>
      <c:valAx>
        <c:axId val="25501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1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D0469-85CD-482D-AAE4-B9E982946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34131-534E-4321-8E5A-9D338C05B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485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E7F2E-6255-4516-B3CE-5FF15602F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0C1BE-0C30-48F8-9D45-10E94491E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36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2017-07-04T14:39:54Z</dcterms:created>
  <dcterms:modified xsi:type="dcterms:W3CDTF">2017-07-04T14:39:57Z</dcterms:modified>
</cp:coreProperties>
</file>