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14</c:v>
                </c:pt>
                <c:pt idx="1">
                  <c:v>14</c:v>
                </c:pt>
                <c:pt idx="2">
                  <c:v>20</c:v>
                </c:pt>
                <c:pt idx="3">
                  <c:v>18</c:v>
                </c:pt>
                <c:pt idx="4">
                  <c:v>23</c:v>
                </c:pt>
                <c:pt idx="5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F4-4545-8A47-428E0FDE5E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1714</c:v>
                </c:pt>
                <c:pt idx="1">
                  <c:v>4</c:v>
                </c:pt>
                <c:pt idx="2">
                  <c:v>4</c:v>
                </c:pt>
                <c:pt idx="3">
                  <c:v>2</c:v>
                </c:pt>
                <c:pt idx="4">
                  <c:v>7</c:v>
                </c:pt>
                <c:pt idx="5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1F4-4545-8A47-428E0FDE5E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1F4-4545-8A47-428E0FDE5E4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</c:numCache>
            </c:numRef>
          </c:cat>
          <c:val>
            <c:numRef>
              <c:f>Sheet1!$E$2:$E$7</c:f>
              <c:numCache>
                <c:formatCode>General</c:formatCode>
                <c:ptCount val="6"/>
                <c:pt idx="0">
                  <c:v>12</c:v>
                </c:pt>
                <c:pt idx="1">
                  <c:v>30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1F4-4545-8A47-428E0FDE5E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9410040"/>
        <c:axId val="243874736"/>
      </c:lineChart>
      <c:dateAx>
        <c:axId val="169410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874736"/>
        <c:crosses val="autoZero"/>
        <c:auto val="1"/>
        <c:lblOffset val="100"/>
        <c:baseTimeUnit val="months"/>
      </c:dateAx>
      <c:valAx>
        <c:axId val="243874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410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B7E59-8847-482F-888D-F5B72A7F9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BD8FE2-E6BF-4CE5-AA23-423E18803C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56241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53EFBE-1BF3-4E41-ADDD-FB926725EC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2044E4-AEB9-455C-BE53-2439943B8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7198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</dc:title>
  <dc:creator>Administrator</dc:creator>
  <cp:lastModifiedBy>Administrator</cp:lastModifiedBy>
  <cp:revision>1</cp:revision>
  <dcterms:created xsi:type="dcterms:W3CDTF">2017-07-04T14:34:33Z</dcterms:created>
  <dcterms:modified xsi:type="dcterms:W3CDTF">2017-07-04T14:34:36Z</dcterms:modified>
</cp:coreProperties>
</file>