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D3FA-4CB6-9141-ACED63D3404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smooth val="0"/>
          <c:extLst>
            <c:ext xmlns:c16="http://schemas.microsoft.com/office/drawing/2014/chart" uri="{C3380CC4-5D6E-409C-BE32-E72D297353CC}">
              <c16:uniqueId val="{00000001-D3FA-4CB6-9141-ACED63D3404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smooth val="0"/>
          <c:extLst>
            <c:ext xmlns:c16="http://schemas.microsoft.com/office/drawing/2014/chart" uri="{C3380CC4-5D6E-409C-BE32-E72D297353CC}">
              <c16:uniqueId val="{00000002-D3FA-4CB6-9141-ACED63D3404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smooth val="0"/>
          <c:extLst>
            <c:ext xmlns:c16="http://schemas.microsoft.com/office/drawing/2014/chart" uri="{C3380CC4-5D6E-409C-BE32-E72D297353CC}">
              <c16:uniqueId val="{00000003-D3FA-4CB6-9141-ACED63D34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782792"/>
        <c:axId val="66283224"/>
      </c:lineChart>
      <c:catAx>
        <c:axId val="25578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83224"/>
        <c:crosses val="autoZero"/>
        <c:auto val="1"/>
        <c:lblAlgn val="ctr"/>
        <c:lblOffset val="100"/>
        <c:noMultiLvlLbl val="0"/>
      </c:catAx>
      <c:valAx>
        <c:axId val="6628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8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87FF1-224E-4F2E-BF77-E9924FC5D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5AE885-FF9D-4A77-A49E-55B5814AE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185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63030-2129-4CE9-9CED-EDE0EAFEE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6457-346E-41D9-9A29-7DA466D0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43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2017-07-04T14:33:57Z</dcterms:created>
  <dcterms:modified xsi:type="dcterms:W3CDTF">2017-07-04T14:34:01Z</dcterms:modified>
</cp:coreProperties>
</file>