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420</c:v>
                </c:pt>
                <c:pt idx="4">
                  <c:v>1030</c:v>
                </c:pt>
                <c:pt idx="5">
                  <c:v>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40-4D16-9B8A-1E40FAA75C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653</c:v>
                </c:pt>
                <c:pt idx="1">
                  <c:v>60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40-4D16-9B8A-1E40FAA75C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40-4D16-9B8A-1E40FAA75C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960</c:v>
                </c:pt>
                <c:pt idx="1">
                  <c:v>287</c:v>
                </c:pt>
                <c:pt idx="2">
                  <c:v>69</c:v>
                </c:pt>
                <c:pt idx="3">
                  <c:v>68</c:v>
                </c:pt>
                <c:pt idx="4">
                  <c:v>42</c:v>
                </c:pt>
                <c:pt idx="5">
                  <c:v>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40-4D16-9B8A-1E40FAA75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832688"/>
        <c:axId val="250833344"/>
      </c:lineChart>
      <c:dateAx>
        <c:axId val="25083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33344"/>
        <c:crosses val="autoZero"/>
        <c:auto val="1"/>
        <c:lblOffset val="100"/>
        <c:baseTimeUnit val="months"/>
      </c:dateAx>
      <c:valAx>
        <c:axId val="25083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3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8415A-F3C4-4567-BCC3-1AB4F7E17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233212-5717-4B2D-A047-378D74FE8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6787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F729-1F69-47E9-A980-20543B4A72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85DBE-D3EA-4952-8528-EF1E6A90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8235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2017-07-04T14:31:38Z</dcterms:created>
  <dcterms:modified xsi:type="dcterms:W3CDTF">2017-07-04T14:31:42Z</dcterms:modified>
</cp:coreProperties>
</file>