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5233</c:v>
                </c:pt>
                <c:pt idx="1">
                  <c:v>8285</c:v>
                </c:pt>
                <c:pt idx="2">
                  <c:v>5161</c:v>
                </c:pt>
                <c:pt idx="3">
                  <c:v>7197</c:v>
                </c:pt>
                <c:pt idx="4">
                  <c:v>5335</c:v>
                </c:pt>
                <c:pt idx="5">
                  <c:v>2814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07-41A5-9280-32F4DB0517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4544</c:v>
                </c:pt>
                <c:pt idx="1">
                  <c:v>356</c:v>
                </c:pt>
                <c:pt idx="2">
                  <c:v>440</c:v>
                </c:pt>
                <c:pt idx="3">
                  <c:v>78</c:v>
                </c:pt>
                <c:pt idx="4">
                  <c:v>442</c:v>
                </c:pt>
                <c:pt idx="5">
                  <c:v>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07-41A5-9280-32F4DB0517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69</c:v>
                </c:pt>
                <c:pt idx="5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07-41A5-9280-32F4DB0517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6027</c:v>
                </c:pt>
                <c:pt idx="1">
                  <c:v>1461</c:v>
                </c:pt>
                <c:pt idx="2">
                  <c:v>682</c:v>
                </c:pt>
                <c:pt idx="3">
                  <c:v>938</c:v>
                </c:pt>
                <c:pt idx="4">
                  <c:v>101</c:v>
                </c:pt>
                <c:pt idx="5">
                  <c:v>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07-41A5-9280-32F4DB051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28232"/>
        <c:axId val="63399616"/>
      </c:lineChart>
      <c:dateAx>
        <c:axId val="24782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99616"/>
        <c:crosses val="autoZero"/>
        <c:auto val="1"/>
        <c:lblOffset val="100"/>
        <c:baseTimeUnit val="months"/>
      </c:dateAx>
      <c:valAx>
        <c:axId val="6339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2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1D95C-5279-4A39-8D7E-4708D3BC6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9F39E-E3A4-47AF-888F-A7DB1B9E45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0778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EFC66-7931-4B03-9617-27036F97A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ECC68-33F7-4997-939B-5D739B82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99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2017-07-04T14:28:12Z</dcterms:created>
  <dcterms:modified xsi:type="dcterms:W3CDTF">2017-07-04T14:28:16Z</dcterms:modified>
</cp:coreProperties>
</file>