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331611</c:v>
                </c:pt>
                <c:pt idx="1">
                  <c:v>333963</c:v>
                </c:pt>
                <c:pt idx="2">
                  <c:v>340095</c:v>
                </c:pt>
                <c:pt idx="3">
                  <c:v>346931</c:v>
                </c:pt>
                <c:pt idx="4">
                  <c:v>349162</c:v>
                </c:pt>
                <c:pt idx="5">
                  <c:v>352382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41-4354-9141-02C1136455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71652</c:v>
                </c:pt>
                <c:pt idx="1">
                  <c:v>72957</c:v>
                </c:pt>
                <c:pt idx="2">
                  <c:v>74370</c:v>
                </c:pt>
                <c:pt idx="3">
                  <c:v>74476</c:v>
                </c:pt>
                <c:pt idx="4">
                  <c:v>75464</c:v>
                </c:pt>
                <c:pt idx="5">
                  <c:v>75950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F41-4354-9141-02C1136455E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  <c:pt idx="0">
                  <c:v>183258</c:v>
                </c:pt>
                <c:pt idx="1">
                  <c:v>183535</c:v>
                </c:pt>
                <c:pt idx="2">
                  <c:v>183797</c:v>
                </c:pt>
                <c:pt idx="3">
                  <c:v>184117</c:v>
                </c:pt>
                <c:pt idx="4">
                  <c:v>184444</c:v>
                </c:pt>
                <c:pt idx="5">
                  <c:v>185230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F41-4354-9141-02C1136455E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</c:numCache>
            </c:numRef>
          </c:cat>
          <c:val>
            <c:numRef>
              <c:f>Sheet1!$E$2:$E$7</c:f>
              <c:numCache>
                <c:formatCode>General</c:formatCode>
                <c:ptCount val="6"/>
                <c:pt idx="0">
                  <c:v>98733</c:v>
                </c:pt>
                <c:pt idx="1">
                  <c:v>99606</c:v>
                </c:pt>
                <c:pt idx="2">
                  <c:v>99819</c:v>
                </c:pt>
                <c:pt idx="3">
                  <c:v>100487</c:v>
                </c:pt>
                <c:pt idx="4">
                  <c:v>100555</c:v>
                </c:pt>
                <c:pt idx="5">
                  <c:v>101154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F41-4354-9141-02C1136455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9650784"/>
        <c:axId val="260962704"/>
      </c:lineChart>
      <c:dateAx>
        <c:axId val="259650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962704"/>
        <c:crosses val="autoZero"/>
        <c:auto val="1"/>
        <c:lblOffset val="100"/>
        <c:baseTimeUnit val="months"/>
      </c:dateAx>
      <c:valAx>
        <c:axId val="260962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650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F1933-27BB-4888-A606-B25240285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459E82-7486-4E95-A134-DAA25C14BC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93436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8D13F2-ED8A-4FBF-AF27-5A26A1207C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B9B6F-CA66-4127-87F6-32D2DADDF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6805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2017-07-04T14:16:13Z</dcterms:created>
  <dcterms:modified xsi:type="dcterms:W3CDTF">2017-07-04T14:16:16Z</dcterms:modified>
</cp:coreProperties>
</file>