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1739526</c:v>
                </c:pt>
                <c:pt idx="1">
                  <c:v>1812890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35-4A83-801F-AB64E4E1B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54776"/>
        <c:axId val="238464032"/>
      </c:lineChart>
      <c:dateAx>
        <c:axId val="164254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64032"/>
        <c:crosses val="autoZero"/>
        <c:auto val="1"/>
        <c:lblOffset val="100"/>
        <c:baseTimeUnit val="months"/>
      </c:dateAx>
      <c:valAx>
        <c:axId val="23846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25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5.0080135702493003</c:v>
                </c:pt>
                <c:pt idx="1">
                  <c:v>4.2174707362810002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0E-4AB2-9497-F7334BCCC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74472"/>
        <c:axId val="288572504"/>
      </c:lineChart>
      <c:dateAx>
        <c:axId val="28857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72504"/>
        <c:crosses val="autoZero"/>
        <c:auto val="1"/>
        <c:lblOffset val="100"/>
        <c:baseTimeUnit val="months"/>
      </c:dateAx>
      <c:valAx>
        <c:axId val="28857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7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0.53739999999999999</c:v>
                </c:pt>
                <c:pt idx="1">
                  <c:v>0.50829999999999997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30-4629-B3EB-A2FB6F2D0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60664"/>
        <c:axId val="289964600"/>
      </c:lineChart>
      <c:dateAx>
        <c:axId val="289960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64600"/>
        <c:crosses val="autoZero"/>
        <c:auto val="1"/>
        <c:lblOffset val="100"/>
        <c:baseTimeUnit val="months"/>
      </c:dateAx>
      <c:valAx>
        <c:axId val="28996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6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9585</c:v>
                </c:pt>
                <c:pt idx="1">
                  <c:v>9499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AE-4BF8-B2FE-F347D02866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725472"/>
        <c:axId val="327728424"/>
      </c:lineChart>
      <c:dateAx>
        <c:axId val="327725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28424"/>
        <c:crosses val="autoZero"/>
        <c:auto val="1"/>
        <c:lblOffset val="100"/>
        <c:baseTimeUnit val="months"/>
      </c:dateAx>
      <c:valAx>
        <c:axId val="32772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2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283F7-7297-4FF4-BE95-9D130578EC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268A16-9452-47C8-9DB3-56CD759E86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4249136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7C48F-2DC7-4059-BCD2-70201284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7BC0AC-2B90-48B9-8B02-82756120FA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4257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38DD1-6627-45EA-ABF6-6FD08FA9A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1EBF-D636-4125-B8A6-17753FC7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439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180CE-7B7B-48C5-B08F-DD799EAEE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3CD23-82F3-46D0-9540-19546F05A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051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46281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977446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32570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1407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173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6948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041782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25906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20650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097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38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lancomeofficial (Lancôme 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282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73E81-6814-4C30-B100-00D17F296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862177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DC25-6C82-4BFE-8B61-725E3F194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AF3EDB-355F-4703-A19A-F930C15E0E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662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F1F1F-3123-4C2E-8939-E31F28205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AFA2F-2845-4CF9-B507-7844BC755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027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97FFD-A8F9-4930-A77F-DD368106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18F96A-B2F5-417F-AEAA-F3F0DBC0C7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792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2CD74-B2C0-41D4-B431-C5352BE45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EC414-9FAA-4F6B-AF7E-C0C4E3497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9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3CBCE-1C9C-48AA-99AC-940BF3EE2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FA04D8-D73B-4A7F-8247-AFD675F56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0206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33748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26136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0789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8560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8267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65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- 2017-06-29 21:21:54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ready to #GLOW? Highlight your sin-kissed summer skin with this nifty little glow stick! #Lancome #ClickNGlow #Highlighter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43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- 2017-06-29 18:22:27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Say goodbye to uneven skin tone woes and bonjour to our incredible highly-pigmented Teint Idole Ultra Wear Correctors! You'll never be able to go without them again! 😊 #Lancome #Concealer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46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- 2017-06-29 16:24:47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glowy summer #Lancome look with these essentials and don't forget a dash of #MatteShaker in shade Red'Y in 5 for that sultry Parisian pout! #BeautyEssentials #DuoStick #TeintIdoleUltraWear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7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- 2017-06-28 21:49:25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your biggest, blackest, boldest lashes yet, there is always #MonsieurBig.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87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- 2017-06-28 16:32:05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You'll never be able to live without Monsieur Big again!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93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- 2017-06-28 15:32:58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Meet Monsieur Big, forget all the others, just like @Taylor_hill! #Lancome #MonsieurBig #Mascara #MakeItBig
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984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582A7-9BA0-4F7C-BF0B-FFE7E954B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64408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F4FC4-0AED-417A-880D-CD2AF6914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F0402-A6A7-4BC5-ACDA-7CB5E42779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971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531116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4807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1251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0491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3948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0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20:24:19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If you missed our Instastories on our special #Shanghai event, we’ve been posting a few highlights! Loved the L’Absolu Rouge celebration with influencers and our ambassadress @Lilyjcollins. What’s your favorite shade of #LAbsoluRouge? #Lancome #Lipstick 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20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18:23:48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 at Lancôme, we’re always looking on the bright side of life – and that means loving our age at all stages of life! Our ambassadresses @Lilyjcollins and @Taylor_Hill helped us spread the word in #Shanghai. Do you have a special motto to live by? Share it with us, we’d love to hear it! #Lancome #Genifique #Skincare #LoveYourAge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34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16:01:35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Hello, ladies! We celebrated our love for L'Absolu Rouge, one of our star products, with our ambassadress @Taylor_Hill and top influencers last week! Stay tuned for more highlights! #Lancome #Shanghai #LAbsoluRouge #Lipstick 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1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14:45:01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Last week, we traveled to #Shanghai to spread a little love for our perfume #MiracleBlossom to all Lancôme fans out there with the gorgeous @EsteeLalonde, @Mariale and @KateClapp in a room with a trompe l’oeil view of the Eiffel Tower 😉 and a pretty flower swing where each movement triggered blooming flower motifs on the floor! 🌹 #Lancome #MiracleBlossom #Perfume​ #EsteeLalonde #Mariale #KateClapp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853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25C9A-FC78-474B-BB1F-2749D36FA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41618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0790F-A20B-4125-BA73-42FF0DD90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4E740A-48F6-4B21-AA12-FB8ECE0BF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03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72809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7535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8152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2075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1493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4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13:51:36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Last week we were in #Shanghai to celebrate one of our star makeup products, the light and airy #BexCushion, in a whimsical upside down Parisian apartment with pots of Bex looking like they were hanging in mid-air! It was so much fun – thank you so much for making this event extra special @Taylor_Hill, @DollyHeartsYou, @Mariale and @Knoetzie! #Lancome #Celebrate #TaylorHill #DollyHeartsYou #Mariale #Knoetzie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2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12:46:56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Bonjour, ladies! We’ve been celebrating our fragrance #MiracleBlossom in a pretty Parisian décor in #Shanghai. If only you could have smelled this room! It was filled with the invigorating fruity scent of the #perfume. It was lovely to have you with us for this special event @Knoetzie @Taylor_Hill, @IamSnowWhiteWhite and @DollyHeartsYou! #Lancome #TaylorHill #IamSnowhitewhite #Knoetzie #DollyHeartsYou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29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10:44:56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If you missed the Instastories on our very special #Shanghai event last week, we’ll be posting some of the highlights here! A big thank you for being part of the #DeclaringHappiness experience to our ambassadress @Taylor_Hill and the lovely Tony Li, Tia Ray, Siyan Huo! We were absolutely delighted to be able to share this time with you! #Lancome #Celebrate #TaylorHill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889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95C52-B9CC-4507-8CFF-5DC71A7FA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355220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0AAC4-26B5-45E1-B5DF-A877233FD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5BB5A-06B3-446A-8AED-83E7E68D47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3395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72626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65857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6946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8279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9988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303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09:39:19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Hello, Lancôme lovers! Last week, we hosted a special #DeclaringHappiness exhibition to celebrate our being in #Shanghai with our lovely ambassadresses and beautiful influencers including Dongyu Zhou and Xia Chun. What are the little things that make you smile? #Lancome #Celebrate​ #Happiness #TaylorHill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96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- 2017-06-26 20:44:59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were over the moon to be able to host our beautiful ambassadress @Lilyjcollins along with some of our favorite Chinese influencers like Linda Li, Feihong Yu, Chang Liu and Yan LV to celebrate #Happiness in #Shanghai last week. Thank you all, it was such a pleasure to have you with us! #Lancome #DeclaringHappiness #Shanghai #Makeup #LilyCollins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8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- 2017-06-25 13:52:38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Three weeks later, Monsieur Big’s still going strong! Taylor can’t let it go - and neither can we!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16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- 2017-06-25 06:33:30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always a swipe to the right for Monsieur Big - you just can’t go wrong! 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73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- 2017-06-24 19:57:50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always a swipe to the right for Monsieur Big - you just can’t go wrong! 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3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- 2017-06-24 16:55:39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Big’s captured our hearts! Let it work its magic on you too!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752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B734D-D14D-4614-BFD0-AE826BDBA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942586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714F-7D97-4E3B-BA32-667D4CC3D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B5DB2-3D5D-422B-A1B9-1695B5726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1858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65395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7468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86999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9078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6061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19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- 2017-06-24 10:03:28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lights of Paris in a trendy makeup palette that looks like a clutch on the outside you can take anywhere with you! Out now.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3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- 2017-06-23 16:42:48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limited-edition makeup palette that reflects the lights of Paris - add a little blush to highlight and some of those sleek new shades to add a little shine and mystery to any look, and you're ready to go!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45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- 2017-06-23 14:05:51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Rock the 'Midnight in Paris' look like Parisian style icon @CarolinedeMaigret with our new makeup palette - out now! #Lancome #MidnightInParis
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58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- 2017-06-23 08:07:46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glittery new limited-edition palette designed by French fashion icon @CarolinedeMaigret that's also a gorgeous silver and midnight blue clutch - the perfect accessory for makeup addicts and fashionistas!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57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- 2017-06-22 16:47:22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French effortless chic look just like the beautiful @CarolinedeMaigret with our brand new limited-edition makeup palette!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893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971FA-334F-49E2-8CCE-23EB7A2A3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640852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14658-AC31-40C9-A8D0-4250A8AAE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F61FA-6548-4B3C-8935-9B1976401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9081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00208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3197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2791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570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7222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9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- 2017-06-22 14:21:50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Shine bright like the Parisian night with French fashion icon @CarolinedeMaigret's gorgeous new sparkly palette - out now! 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69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9A6F9-3557-4F3B-814E-CD14C7B7C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32155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3C60D-73B8-448A-A31F-6E2A1CA5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4A8138-59CB-4871-AE76-2D8D0A1CB4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966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C2A43-7515-499F-AE86-492A7327C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F5307-7A9C-455F-9271-744C36844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361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488</Words>
  <Application>Microsoft Office PowerPoint</Application>
  <PresentationFormat>On-screen Show (4:3)</PresentationFormat>
  <Paragraphs>203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2017-06-30T13:21:49Z</dcterms:created>
  <dcterms:modified xsi:type="dcterms:W3CDTF">2017-06-30T13:22:14Z</dcterms:modified>
</cp:coreProperties>
</file>