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LancomeLevant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1">
                  <c:v>2038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A0-4290-99F6-762179B1A3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996568"/>
        <c:axId val="242662576"/>
      </c:lineChart>
      <c:dateAx>
        <c:axId val="236996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62576"/>
        <c:crosses val="autoZero"/>
        <c:auto val="1"/>
        <c:lblOffset val="100"/>
        <c:baseTimeUnit val="months"/>
      </c:dateAx>
      <c:valAx>
        <c:axId val="24266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9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LancomeLevant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19-4DAB-A95C-683580C453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002368"/>
        <c:axId val="292004336"/>
      </c:lineChart>
      <c:dateAx>
        <c:axId val="292002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04336"/>
        <c:crosses val="autoZero"/>
        <c:auto val="1"/>
        <c:lblOffset val="100"/>
        <c:baseTimeUnit val="months"/>
      </c:dateAx>
      <c:valAx>
        <c:axId val="29200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0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LancomeLevant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AA-4402-A819-F69BCCC184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003352"/>
        <c:axId val="292001056"/>
      </c:lineChart>
      <c:dateAx>
        <c:axId val="292003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01056"/>
        <c:crosses val="autoZero"/>
        <c:auto val="1"/>
        <c:lblOffset val="100"/>
        <c:baseTimeUnit val="months"/>
      </c:dateAx>
      <c:valAx>
        <c:axId val="29200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0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LancomeLevant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8C-4BD0-8184-816EB9235D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448856"/>
        <c:axId val="306443936"/>
      </c:lineChart>
      <c:dateAx>
        <c:axId val="306448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443936"/>
        <c:crosses val="autoZero"/>
        <c:auto val="1"/>
        <c:lblOffset val="100"/>
        <c:baseTimeUnit val="months"/>
      </c:dateAx>
      <c:valAx>
        <c:axId val="30644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448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LancomeLevant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2E-4DEF-BCE9-E793139A2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445248"/>
        <c:axId val="306451808"/>
      </c:lineChart>
      <c:dateAx>
        <c:axId val="306445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451808"/>
        <c:crosses val="autoZero"/>
        <c:auto val="1"/>
        <c:lblOffset val="100"/>
        <c:baseTimeUnit val="months"/>
      </c:dateAx>
      <c:valAx>
        <c:axId val="30645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44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EDECE-DFD0-4B47-A88A-996A36BEF9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C6B338-21DB-4926-8989-AFE9ABFF73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1870414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8224C-AC7E-4E70-8591-8ED3A3AEA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84B4ED-A6D0-4240-B753-9330717AF2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1181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D06AF-2BD4-49D5-8FC6-33D580049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A13D6-E80C-43B8-92A7-5F688E2D8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877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CB770-7F7E-4E8D-BBA5-98882C8D9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C75D0C-0125-42AD-A5BB-F36A4A3A9E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229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942152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9866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7537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4128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533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1017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5476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690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7873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4580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6806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6236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17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LancomeLevant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572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E5294-9CFE-4D4B-827A-F0673D4928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694809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FDAF2-32CC-4699-ABAC-889AA0706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A270D3-1D59-42B3-B1CD-E60AAF131E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415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94F52-7AF8-4D52-8091-39EEB7325D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2B676-DF9B-426C-9C99-03DD201A1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698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57C18-F5F9-4D55-8ED6-1C91F9957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55320C-9BAA-4A61-BC88-C9768A35CE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6433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1D8B3-7634-4C81-A3C9-05C3B3CDD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66AD3-B901-4E19-BBF1-009DE9581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45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A5D1D-B539-4407-ABCF-F9240FACD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0502FC-8145-47A9-97DA-F9ED96190A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3702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27342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6608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2848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0292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7590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053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37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- 2017-06-21 15:37:37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Monsieur BIG versus False Lashes - Lancôme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547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- 2017-06-21 10:39:42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MONSIEUR BIG - Always On - 1 Month later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886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- 2017-06-21 06:43:17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MONSIEUR BIG - Always On - 2 weeks later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10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- 2017-06-21 03:50:10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MONSIEUR BIG - What's a Don't?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59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- 2017-06-20 19:42:30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MONSIEUR BIG - How do you know it's a match?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109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- 2017-06-05 13:00:18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Matte Shaker by Lancôme - Ban the boring!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5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- 2017-06-01 06:44:11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Énergie de Vie | Healthy Looking skin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586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- 2017-06-01 06:20:38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Énergie de Vie | Anti-Fatigue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639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- 2017-06-01 05:36:19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Made of Unstoppable Energy!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925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- 2017-05-31 06:01:50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Energie de Vie. Unstoppable. By Nature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569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B9A5F-91E0-45DF-8AF4-88B3638080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159026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10856-AF9F-4DBE-BA96-8AF23F6E2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D9EF14-76C8-4EAD-973B-69E1355CE5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5461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84244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665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7482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9805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6772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6355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040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- 2017-05-15 13:48:05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Dare to be bold with Matte Shaker by Lancôme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89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- 2017-05-15 13:25:34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French Kiss with Matte Shaker by Lancôme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829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LancomeLevant - 2017-05-15 13:15:04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 bold, be mad, be matte,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379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C74DE-E05E-486A-AB4F-D5A4B397C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410742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81C00-9EDF-43CD-9642-AD5DAC3F8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92CA7D-73EB-4F21-B2D2-2216F9FF71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9278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A938C-8809-4EC1-8311-4DB65308B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2050F-89A0-4420-B45F-5C08707DC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725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57477-0366-4FBC-84F5-2F3FF24D4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2FA9BD-A26F-47AF-976D-D69B5BDF16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7332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DA653-6102-43E7-9981-5AA99976B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2618A-1AAB-47A0-A618-49BADB4DA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4592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275</Words>
  <Application>Microsoft Office PowerPoint</Application>
  <PresentationFormat>On-screen Show (4:3)</PresentationFormat>
  <Paragraphs>137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Overview</vt:lpstr>
      <vt:lpstr>Youtube Subscribers Total</vt:lpstr>
      <vt:lpstr>Youtube Key Metrics Table</vt:lpstr>
      <vt:lpstr>Youtube Subscribers Change Rate</vt:lpstr>
      <vt:lpstr>Youtube Interaction Rate</vt:lpstr>
      <vt:lpstr>Youtube Videos Table - 1 of 2</vt:lpstr>
      <vt:lpstr>Youtube Videos Table - 2 of 2</vt:lpstr>
      <vt:lpstr>Youtube Views Change</vt:lpstr>
      <vt:lpstr>Youtube Average Views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2017-06-30T13:19:01Z</dcterms:created>
  <dcterms:modified xsi:type="dcterms:W3CDTF">2017-06-30T13:19:27Z</dcterms:modified>
</cp:coreProperties>
</file>