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BD-403D-8BBD-8B6B0ABBF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91944"/>
        <c:axId val="238090632"/>
      </c:lineChart>
      <c:dateAx>
        <c:axId val="23809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90632"/>
        <c:crosses val="autoZero"/>
        <c:auto val="1"/>
        <c:lblOffset val="100"/>
        <c:baseTimeUnit val="months"/>
      </c:dateAx>
      <c:valAx>
        <c:axId val="23809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9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3-4A61-BAAA-C25934D4F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05736"/>
        <c:axId val="292704752"/>
      </c:lineChart>
      <c:dateAx>
        <c:axId val="29270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4752"/>
        <c:crosses val="autoZero"/>
        <c:auto val="1"/>
        <c:lblOffset val="100"/>
        <c:baseTimeUnit val="months"/>
      </c:dateAx>
      <c:valAx>
        <c:axId val="29270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7D-4E49-A931-F840A0E17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631496"/>
        <c:axId val="239633136"/>
      </c:lineChart>
      <c:dateAx>
        <c:axId val="23963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33136"/>
        <c:crosses val="autoZero"/>
        <c:auto val="1"/>
        <c:lblOffset val="100"/>
        <c:baseTimeUnit val="months"/>
      </c:dateAx>
      <c:valAx>
        <c:axId val="23963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3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CD-4A1E-8040-328AD8D84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190840"/>
        <c:axId val="318191168"/>
      </c:lineChart>
      <c:dateAx>
        <c:axId val="31819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91168"/>
        <c:crosses val="autoZero"/>
        <c:auto val="1"/>
        <c:lblOffset val="100"/>
        <c:baseTimeUnit val="months"/>
      </c:dateAx>
      <c:valAx>
        <c:axId val="31819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9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F-4C4C-8028-35A0A919F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190512"/>
        <c:axId val="292815304"/>
      </c:lineChart>
      <c:dateAx>
        <c:axId val="31819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5304"/>
        <c:crosses val="autoZero"/>
        <c:auto val="1"/>
        <c:lblOffset val="100"/>
        <c:baseTimeUnit val="months"/>
      </c:dateAx>
      <c:valAx>
        <c:axId val="29281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9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BAA2-7056-4BDF-873F-C46E82DB5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68952-71EB-4A66-B772-9B7123387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3896980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A62F0-2AA0-43EF-BB63-33C27CB4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67D0B-C720-4FC8-B178-2F77CCD643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296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40F81-1590-4277-8439-581199FF1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88848-FBB5-4E40-9ECD-0A5009CB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01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DE8E6-0CD8-4DF6-A3E5-5509F861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6DD97-7639-4B5F-9627-A09449121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438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67528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318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89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770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62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285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11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32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9930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46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959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77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9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LancomeLevant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8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B6351-1A69-4632-8264-B8F998877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37001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54B8-99E5-46F0-ABF2-399C59DB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8D053D-FFCA-4CC9-A6FF-F5C8FC1F8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742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7094C-4A6A-4457-AAFF-66B6D76DE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5E4C2-8F11-4253-A1C8-63B92A99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A48F3-EBEB-4DF6-97AE-F9E19ABF7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B72D3A-13BA-40F3-B131-BB0FE8913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514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245B8-C9DB-4E3C-8C6E-95D3D6EB6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2F8CA-F00F-4B6A-9960-7758D225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48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F5A1-E869-4FE8-9151-8DA35CD3B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75171-5136-440B-AAA7-12C55612B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061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47642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110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669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39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9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458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3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15:37:37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versus False Lashes - Lancôme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6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10:39:42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Always On - 1 Month later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2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06:43:17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Always On - 2 weeks later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03:50:10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What's a Don't?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3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- 2017-06-20 19:42:30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How do you know it's a match?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2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- 2017-06-05 13:00:18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Matte Shaker by Lancôme - Ban the boring!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7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06:44:11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Énergie de Vie | Healthy Looking 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8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06:20:38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Énergie de Vie | Anti-Fatigue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6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05:36:19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Made of Unstoppable Energy!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- 2017-05-31 06:01:50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Energie de Vie. Unstoppable. By Nature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538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7C9FF-CE02-4A7E-BCF7-73D7609CA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2299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B9101-9270-4294-BD16-95C4C8AD3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12D52-127A-487E-8238-9E6204A06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31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41190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08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721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962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20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625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4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to be bold with Matte Shaker by 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2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French Kiss with Matte Shaker by 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7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13:15:04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bold, be mad, be matte,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02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5B546-A341-4544-AAC2-C03B32985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2083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73CE-9D39-44D2-8D51-19848E5B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C017B-2A9B-48CE-8743-7A8645A3E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2876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A86FA-97DF-449C-B163-F168D8DF8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20DCE-93A1-40B3-BD1E-C9038BEE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92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E25A-FF01-4F2D-B4E3-B06D43A84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0376B9-3B45-4F4D-9D71-8F5C67FEA1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826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9560E-33AA-42A2-93E4-D3F61E088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B2F1D-582F-4C0C-BCEA-7F1E93F2D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85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Overview</vt:lpstr>
      <vt:lpstr>Youtube Subscribers Total</vt:lpstr>
      <vt:lpstr>Youtube Key Metrics Table</vt:lpstr>
      <vt:lpstr>Youtube Subscribers Change Rate</vt:lpstr>
      <vt:lpstr>Youtube Interaction Rate</vt:lpstr>
      <vt:lpstr>Youtube Videos Table - 1 of 2</vt:lpstr>
      <vt:lpstr>Youtube Videos Table - 2 of 2</vt:lpstr>
      <vt:lpstr>Youtube Views Change</vt:lpstr>
      <vt:lpstr>Youtube Average Views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2017-06-30T11:35:11Z</dcterms:created>
  <dcterms:modified xsi:type="dcterms:W3CDTF">2017-06-30T11:35:34Z</dcterms:modified>
</cp:coreProperties>
</file>