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lancomeofficial (Lancôme Official)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1739526</c:v>
                </c:pt>
                <c:pt idx="1">
                  <c:v>1812890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82-4C74-9690-C3A5D62E05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4868424"/>
        <c:axId val="254868096"/>
      </c:lineChart>
      <c:dateAx>
        <c:axId val="254868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868096"/>
        <c:crosses val="autoZero"/>
        <c:auto val="1"/>
        <c:lblOffset val="100"/>
        <c:baseTimeUnit val="months"/>
      </c:dateAx>
      <c:valAx>
        <c:axId val="254868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868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lancomeofficial (Lancôme Official)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5.0080135702493003</c:v>
                </c:pt>
                <c:pt idx="1">
                  <c:v>4.2174707362810002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AF6-44F3-B3C0-A21EF4F805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895472"/>
        <c:axId val="299894160"/>
      </c:lineChart>
      <c:dateAx>
        <c:axId val="299895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894160"/>
        <c:crosses val="autoZero"/>
        <c:auto val="1"/>
        <c:lblOffset val="100"/>
        <c:baseTimeUnit val="months"/>
      </c:dateAx>
      <c:valAx>
        <c:axId val="299894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895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lancomeofficial (Lancôme Official)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0.53739999999999999</c:v>
                </c:pt>
                <c:pt idx="1">
                  <c:v>0.50829999999999997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13E-4AD3-BFD8-E73621A62A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714328"/>
        <c:axId val="301711704"/>
      </c:lineChart>
      <c:dateAx>
        <c:axId val="301714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711704"/>
        <c:crosses val="autoZero"/>
        <c:auto val="1"/>
        <c:lblOffset val="100"/>
        <c:baseTimeUnit val="months"/>
      </c:dateAx>
      <c:valAx>
        <c:axId val="301711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714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lancomeofficial (Lancôme Official)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9585</c:v>
                </c:pt>
                <c:pt idx="1">
                  <c:v>9499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C7-4FAE-B47C-56D594EEE5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620248"/>
        <c:axId val="337619264"/>
      </c:lineChart>
      <c:dateAx>
        <c:axId val="337620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619264"/>
        <c:crosses val="autoZero"/>
        <c:auto val="1"/>
        <c:lblOffset val="100"/>
        <c:baseTimeUnit val="months"/>
      </c:dateAx>
      <c:valAx>
        <c:axId val="337619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620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FA114-4392-4450-ADA2-617190FEA7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6EDD2B-09B1-4128-84FE-C4FC7B02C2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FP7</a:t>
            </a:r>
          </a:p>
        </p:txBody>
      </p:sp>
    </p:spTree>
    <p:extLst>
      <p:ext uri="{BB962C8B-B14F-4D97-AF65-F5344CB8AC3E}">
        <p14:creationId xmlns:p14="http://schemas.microsoft.com/office/powerpoint/2010/main" val="119541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038B1-CD4A-46E2-B4BD-3198114B5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380BEE-1487-41DF-A129-57B051599C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17504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4BF879-ACCF-435F-BCA9-C594442AF4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3323E-BD61-41BC-88AA-3822590BD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6109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D368B-03AB-4514-8554-2613A7643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BD2438-0AAA-47D4-91CA-A93941B03B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76783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292112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0982506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04159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61274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92578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873802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7808871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6527468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22898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4229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624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lancomeofficial (Lancôme Official)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1812890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1344467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2264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FCFF32-0A98-4380-AEC9-287A56F001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206387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0992E-0056-49C2-BBFF-4938B9384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F4DA54-1DB0-4A88-A84D-A6E1214172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08569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6574B9-AA32-462B-BE8A-BBE251592E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CD67C4-4441-4660-A324-A3288B2A4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743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79507-E4C5-4B0C-979F-7308FB795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962D53-6088-4530-8F97-23090388CC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89223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4B7EE0-AB5A-4F2F-87C5-7BB98F8357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5C44AB-0435-4569-8A1B-28A2CF218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930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32FBA-A02B-4CFD-B6BD-02AE56914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A18B0D-6480-4A12-92AF-79CD6F68D8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50774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9697129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408439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999520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2294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76229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705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- 2017-06-29 21:21:54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Are you ready to #GLOW? Highlight your sin-kissed summer skin with this nifty little glow stick! #Lancome #ClickNGlow #Highlighter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968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- 2017-06-29 18:22:27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Say goodbye to uneven skin tone woes and bonjour to our incredible highly-pigmented Teint Idole Ultra Wear Correctors! You'll never be able to go without them again! 😊 #Lancome #Concealer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094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- 2017-06-29 16:24:47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Get the glowy summer #Lancome look with these essentials and don't forget a dash of #MatteShaker in shade Red'Y in 5 for that sultry Parisian pout! #BeautyEssentials #DuoStick #TeintIdoleUltraWear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176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- 2017-06-28 21:49:25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For your biggest, blackest, boldest lashes yet, there is always #MonsieurBig. 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730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- 2017-06-28 16:32:05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You'll never be able to live without Monsieur Big again! #Lancome #MonsieurBig #Mascara #MakeItBig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85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- 2017-06-28 15:32:58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Meet Monsieur Big, forget all the others, just like @Taylor_hill! #Lancome #MonsieurBig #Mascara #MakeItBig
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3360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0AECF1-CD33-4747-B221-F36F59B11B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2054579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4F500-80D3-460C-8DB9-CDDD3264D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3A3EE5-8F4C-40F3-BAC9-A707B0F640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164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1885872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517570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586958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970724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69472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881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- 2017-06-27 20:24:19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If you missed our Instastories on our special #Shanghai event, we’ve been posting a few highlights! Loved the L’Absolu Rouge celebration with influencers and our ambassadress @Lilyjcollins. What’s your favorite shade of #LAbsoluRouge? #Lancome #Lipstick #Celebrate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953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- 2017-06-27 18:23:48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Here at Lancôme, we’re always looking on the bright side of life – and that means loving our age at all stages of life! Our ambassadresses @Lilyjcollins and @Taylor_Hill helped us spread the word in #Shanghai. Do you have a special motto to live by? Share it with us, we’d love to hear it! #Lancome #Genifique #Skincare #LoveYourAge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5944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- 2017-06-27 16:01:35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Hello, ladies! We celebrated our love for L'Absolu Rouge, one of our star products, with our ambassadress @Taylor_Hill and top influencers last week! Stay tuned for more highlights! #Lancome #Shanghai #LAbsoluRouge #Lipstick #Celebrate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204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- 2017-06-27 14:45:01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Last week, we traveled to #Shanghai to spread a little love for our perfume #MiracleBlossom to all Lancôme fans out there with the gorgeous @EsteeLalonde, @Mariale and @KateClapp in a room with a trompe l’oeil view of the Eiffel Tower 😉 and a pretty flower swing where each movement triggered blooming flower motifs on the floor! 🌹 #Lancome #MiracleBlossom #Perfume​ #EsteeLalonde #Mariale #KateClapp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2949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B038E-5285-4FA4-8B75-0881946BCD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117800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7E323-9176-4F9F-80A0-55BC50906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27F781-34D4-4BC4-94E6-032BCD655D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45021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1292793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101486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814770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113553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15277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341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- 2017-06-27 13:51:36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Last week we were in #Shanghai to celebrate one of our star makeup products, the light and airy #BexCushion, in a whimsical upside down Parisian apartment with pots of Bex looking like they were hanging in mid-air! It was so much fun – thank you so much for making this event extra special @Taylor_Hill, @DollyHeartsYou, @Mariale and @Knoetzie! #Lancome #Celebrate #TaylorHill #DollyHeartsYou #Mariale #Knoetzie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879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- 2017-06-27 12:46:56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Bonjour, ladies! We’ve been celebrating our fragrance #MiracleBlossom in a pretty Parisian décor in #Shanghai. If only you could have smelled this room! It was filled with the invigorating fruity scent of the #perfume. It was lovely to have you with us for this special event @Knoetzie @Taylor_Hill, @IamSnowWhiteWhite and @DollyHeartsYou! #Lancome #TaylorHill #IamSnowhitewhite #Knoetzie #DollyHeartsYou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06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- 2017-06-27 10:44:56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If you missed the Instastories on our very special #Shanghai event last week, we’ll be posting some of the highlights here! A big thank you for being part of the #DeclaringHappiness experience to our ambassadress @Taylor_Hill and the lovely Tony Li, Tia Ray, Siyan Huo! We were absolutely delighted to be able to share this time with you! #Lancome #Celebrate #TaylorHill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5046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5D42C5-8C87-4C25-9E38-E56361C01D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171673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84D10-E75A-49BB-B633-B808A1223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3977A5-E9C1-4344-BBD4-9CE1195368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84707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1090278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690328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986173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602069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09264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638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- 2017-06-27 09:39:19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Hello, Lancôme lovers! Last week, we hosted a special #DeclaringHappiness exhibition to celebrate our being in #Shanghai with our lovely ambassadresses and beautiful influencers including Dongyu Zhou and Xia Chun. What are the little things that make you smile? #Lancome #Celebrate​ #Happiness #TaylorHill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353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- 2017-06-26 20:44:59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 were over the moon to be able to host our beautiful ambassadress @Lilyjcollins along with some of our favorite Chinese influencers like Linda Li, Feihong Yu, Chang Liu and Yan LV to celebrate #Happiness in #Shanghai last week. Thank you all, it was such a pleasure to have you with us! #Lancome #DeclaringHappiness #Shanghai #Makeup #LilyCollins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604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- 2017-06-25 13:52:38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Three weeks later, Monsieur Big’s still going strong! Taylor can’t let it go - and neither can we! #Lancome #MonsieurBig #Mascara #MakeItBig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483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- 2017-06-25 06:33:30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It’s always a swipe to the right for Monsieur Big - you just can’t go wrong!  #Lancome #MonsieurBig #Mascara #MakeItBig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131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- 2017-06-24 19:57:50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It’s always a swipe to the right for Monsieur Big - you just can’t go wrong!  #Lancome #MonsieurBig #Mascara #MakeItBig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212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- 2017-06-24 16:55:39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Monsieur Big’s captured our hearts! Let it work its magic on you too! #Lancome #MonsieurBig #Mascara #MakeItBig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7018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87DD9-B112-4AF5-B2C3-50FDA3AD6A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647764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CD78C-BAC7-493D-9B1C-2C0447D6E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F35111-E8C8-420C-BEA5-CD27527972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03973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5741102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647578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661526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118000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34775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876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- 2017-06-24 10:03:28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lights of Paris in a trendy makeup palette that looks like a clutch on the outside you can take anywhere with you! Out now. #Lancome #MidnightInParis #MakeupPalette #CarolinedeMaigret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338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- 2017-06-23 16:42:48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limited-edition makeup palette that reflects the lights of Paris - add a little blush to highlight and some of those sleek new shades to add a little shine and mystery to any look, and you're ready to go! #Lancome #MidnightInParis #MakeupPalette #CarolinedeMaigret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724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- 2017-06-23 14:05:51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Rock the 'Midnight in Paris' look like Parisian style icon @CarolinedeMaigret with our new makeup palette - out now! #Lancome #MidnightInParis
 #MakeupPalette #CarolinedeMaigret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750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- 2017-06-23 08:07:46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glittery new limited-edition palette designed by French fashion icon @CarolinedeMaigret that's also a gorgeous silver and midnight blue clutch - the perfect accessory for makeup addicts and fashionistas! #Lancome #MidnightInParis #MakeupPalette #CarolinedeMaigret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181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- 2017-06-22 16:47:22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Get the French effortless chic look just like the beautiful @CarolinedeMaigret with our brand new limited-edition makeup palette! #Lancome #MidnightInParis #MakeupPalette #CarolinedeMaigret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3600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7B04DD-B046-470B-8766-B1DC8C2742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42379081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184B5-F8B8-4ACA-A58C-732982534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C782D5-70A2-4B7B-8E46-CC8D62FA2E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71235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2059086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664643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300680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44036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219296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396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lancomeofficial (Lancôme Official) - 2017-06-22 14:21:50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Shine bright like the Parisian night with French fashion icon @CarolinedeMaigret's gorgeous new sparkly palette - out now!  #Lancome #MidnightInParis #MakeupPalette #CarolinedeMaigret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6800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E53668-434C-40F9-B838-B0A4F8FCB0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8213659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A408E-AA9D-4C70-A4AA-3ACA5997F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EB5531-E111-4EA3-B1CE-FBC263D51E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48576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19900A-65D5-44B3-B42C-50AD4DD746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8297F0-8553-45F0-AD8C-6706837EF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2670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488</Words>
  <Application>Microsoft Office PowerPoint</Application>
  <PresentationFormat>On-screen Show (4:3)</PresentationFormat>
  <Paragraphs>203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Overview</vt:lpstr>
      <vt:lpstr>Instagram Followers Total</vt:lpstr>
      <vt:lpstr>Instagram Key Metrics Table</vt:lpstr>
      <vt:lpstr>Instagram Followers Change Rate</vt:lpstr>
      <vt:lpstr>Instagram Interaction Rate</vt:lpstr>
      <vt:lpstr>Instagram Posts Table - 1 of 6</vt:lpstr>
      <vt:lpstr>Instagram Posts Table - 2 of 6</vt:lpstr>
      <vt:lpstr>Instagram Posts Table - 3 of 6</vt:lpstr>
      <vt:lpstr>Instagram Posts Table - 4 of 6</vt:lpstr>
      <vt:lpstr>Instagram Posts Table - 5 of 6</vt:lpstr>
      <vt:lpstr>Instagram Posts Table - 6 of 6</vt:lpstr>
      <vt:lpstr>Instagram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2017-06-30T11:34:45Z</dcterms:created>
  <dcterms:modified xsi:type="dcterms:W3CDTF">2017-06-30T11:35:10Z</dcterms:modified>
</cp:coreProperties>
</file>