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lancomeofficial (Lancôme Official)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1739526</c:v>
                </c:pt>
                <c:pt idx="1">
                  <c:v>1812890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B1-4E46-86D8-5E2FA8FFB3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257312"/>
        <c:axId val="252395616"/>
      </c:lineChart>
      <c:dateAx>
        <c:axId val="178257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395616"/>
        <c:crosses val="autoZero"/>
        <c:auto val="1"/>
        <c:lblOffset val="100"/>
        <c:baseTimeUnit val="months"/>
      </c:dateAx>
      <c:valAx>
        <c:axId val="25239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257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lancomeofficial (Lancôme Official)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5.0080135702493003</c:v>
                </c:pt>
                <c:pt idx="1">
                  <c:v>4.2174707362810002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4C-4C6E-818D-CB2D0316FE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244832"/>
        <c:axId val="178249096"/>
      </c:lineChart>
      <c:dateAx>
        <c:axId val="178244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249096"/>
        <c:crosses val="autoZero"/>
        <c:auto val="1"/>
        <c:lblOffset val="100"/>
        <c:baseTimeUnit val="months"/>
      </c:dateAx>
      <c:valAx>
        <c:axId val="178249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244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lancomeofficial (Lancôme Official)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0.53739999999999999</c:v>
                </c:pt>
                <c:pt idx="1">
                  <c:v>0.50829999999999997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47-443E-AE0D-028329EBCF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558720"/>
        <c:axId val="299559048"/>
      </c:lineChart>
      <c:dateAx>
        <c:axId val="299558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59048"/>
        <c:crosses val="autoZero"/>
        <c:auto val="1"/>
        <c:lblOffset val="100"/>
        <c:baseTimeUnit val="months"/>
      </c:dateAx>
      <c:valAx>
        <c:axId val="299559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58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lancomeofficial (Lancôme Official)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9585</c:v>
                </c:pt>
                <c:pt idx="1">
                  <c:v>9499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C2-45B7-8494-749A005B6D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130664"/>
        <c:axId val="334137224"/>
      </c:lineChart>
      <c:dateAx>
        <c:axId val="334130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137224"/>
        <c:crosses val="autoZero"/>
        <c:auto val="1"/>
        <c:lblOffset val="100"/>
        <c:baseTimeUnit val="months"/>
      </c:dateAx>
      <c:valAx>
        <c:axId val="334137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130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A4F0C-C4A3-4273-9D49-6E74B20E76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B3104F-0A56-4DDE-8145-594CCCFC72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FP7</a:t>
            </a:r>
          </a:p>
        </p:txBody>
      </p:sp>
    </p:spTree>
    <p:extLst>
      <p:ext uri="{BB962C8B-B14F-4D97-AF65-F5344CB8AC3E}">
        <p14:creationId xmlns:p14="http://schemas.microsoft.com/office/powerpoint/2010/main" val="1702706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63B87-9100-4B78-9336-55214F93E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E10E64-71AE-4CAB-B36C-D53A167114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95566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0CC34C-8FED-45BF-A248-27909EF477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32E82-2724-4CE1-9B72-051BB7225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458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3FC23-C5EF-421E-898C-2CD1205AC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79A059-F2F8-4D7A-990F-8218612DE0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8508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2340678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067573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80519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494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2713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705261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665216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2005788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56043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6073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298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lancomeofficial (Lancôme Official)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1812890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1344467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120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13FC97-1D18-4C31-A18C-ECDB725EB6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20920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2F44A-ACD9-499F-B537-DE21A9EB1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694C67-1700-4B2F-83E9-58E9999A22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8224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B48203-56BE-489D-9810-1498B60A40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BA8D08-B5CC-4A6D-A7C1-F6F31522E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462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476F8-FAF6-4413-92A8-32AEDF77F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3282C6-9C49-46CF-9168-75F3FE1F0E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5512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DAB90-F1E0-4AC8-94B9-607A35EA71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9AB72B-6A86-4ACB-90D9-212B47DE4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439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87854-7117-45DF-B4B5-0A117A659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510F35-5ACE-4E6B-B550-0FA59F4DCA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9573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088042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215031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99508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92894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2374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699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- 2017-06-29 21:21:54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Are you ready to #GLOW? Highlight your sin-kissed summer skin with this nifty little glow stick! #Lancome #ClickNGlow #Highlighter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363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- 2017-06-29 18:22:27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Say goodbye to uneven skin tone woes and bonjour to our incredible highly-pigmented Teint Idole Ultra Wear Correctors! You'll never be able to go without them again! 😊 #Lancome #Concealer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484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- 2017-06-29 16:24:47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the glowy summer #Lancome look with these essentials and don't forget a dash of #MatteShaker in shade Red'Y in 5 for that sultry Parisian pout! #BeautyEssentials #DuoStick #TeintIdoleUltraWear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27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- 2017-06-28 21:49:25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For your biggest, blackest, boldest lashes yet, there is always #MonsieurBig.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907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- 2017-06-28 16:32:05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You'll never be able to live without Monsieur Big again! #Lancome #MonsieurBig #Mascara #MakeItBig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894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- 2017-06-28 15:32:58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Meet Monsieur Big, forget all the others, just like @Taylor_hill! #Lancome #MonsieurBig #Mascara #MakeItBig
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768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467D51-0D56-4C11-ACDF-05D7A1B2B9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4095530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CD6F0-D6A1-47C7-857F-FAE6AB18C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8245DE-E312-476A-B770-EB629C1936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9087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8685462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722318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75148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14141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26371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82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- 2017-06-27 20:24:19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If you missed our Instastories on our special #Shanghai event, we’ve been posting a few highlights! Loved the L’Absolu Rouge celebration with influencers and our ambassadress @Lilyjcollins. What’s your favorite shade of #LAbsoluRouge? #Lancome #Lipstick #Celebrate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839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- 2017-06-27 18:23:48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Here at Lancôme, we’re always looking on the bright side of life – and that means loving our age at all stages of life! Our ambassadresses @Lilyjcollins and @Taylor_Hill helped us spread the word in #Shanghai. Do you have a special motto to live by? Share it with us, we’d love to hear it! #Lancome #Genifique #Skincare #LoveYourAge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173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- 2017-06-27 16:01:35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Hello, ladies! We celebrated our love for L'Absolu Rouge, one of our star products, with our ambassadress @Taylor_Hill and top influencers last week! Stay tuned for more highlights! #Lancome #Shanghai #LAbsoluRouge #Lipstick #Celebrate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51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- 2017-06-27 14:45:01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Last week, we traveled to #Shanghai to spread a little love for our perfume #MiracleBlossom to all Lancôme fans out there with the gorgeous @EsteeLalonde, @Mariale and @KateClapp in a room with a trompe l’oeil view of the Eiffel Tower 😉 and a pretty flower swing where each movement triggered blooming flower motifs on the floor! 🌹 #Lancome #MiracleBlossom #Perfume​ #EsteeLalonde #Mariale #KateClapp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5693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393DED-C218-4B55-A6EF-F5E1771033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10060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3296B-C1EC-4AD5-BB0E-0A9432761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4EC71B-C964-416F-A5FA-B1225E0F7D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3373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8695320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93584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28413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64507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39045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359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- 2017-06-27 13:51:36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Last week we were in #Shanghai to celebrate one of our star makeup products, the light and airy #BexCushion, in a whimsical upside down Parisian apartment with pots of Bex looking like they were hanging in mid-air! It was so much fun – thank you so much for making this event extra special @Taylor_Hill, @DollyHeartsYou, @Mariale and @Knoetzie! #Lancome #Celebrate #TaylorHill #DollyHeartsYou #Mariale #Knoetzie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133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- 2017-06-27 12:46:56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Bonjour, ladies! We’ve been celebrating our fragrance #MiracleBlossom in a pretty Parisian décor in #Shanghai. If only you could have smelled this room! It was filled with the invigorating fruity scent of the #perfume. It was lovely to have you with us for this special event @Knoetzie @Taylor_Hill, @IamSnowWhiteWhite and @DollyHeartsYou! #Lancome #TaylorHill #IamSnowhitewhite #Knoetzie #DollyHeartsYou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57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- 2017-06-27 10:44:56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If you missed the Instastories on our very special #Shanghai event last week, we’ll be posting some of the highlights here! A big thank you for being part of the #DeclaringHappiness experience to our ambassadress @Taylor_Hill and the lovely Tony Li, Tia Ray, Siyan Huo! We were absolutely delighted to be able to share this time with you! #Lancome #Celebrate #TaylorHill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938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270076-27AE-4D14-9AF5-1A068E4D91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523743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17367-A975-4544-A513-AD1E65BB1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43C6CA-5374-4CC7-A1DA-F5EDD0BB54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1556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519749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8792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67931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90850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04615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54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- 2017-06-27 09:39:19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Hello, Lancôme lovers! Last week, we hosted a special #DeclaringHappiness exhibition to celebrate our being in #Shanghai with our lovely ambassadresses and beautiful influencers including Dongyu Zhou and Xia Chun. What are the little things that make you smile? #Lancome #Celebrate​ #Happiness #TaylorHill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776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- 2017-06-26 20:44:59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were over the moon to be able to host our beautiful ambassadress @Lilyjcollins along with some of our favorite Chinese influencers like Linda Li, Feihong Yu, Chang Liu and Yan LV to celebrate #Happiness in #Shanghai last week. Thank you all, it was such a pleasure to have you with us! #Lancome #DeclaringHappiness #Shanghai #Makeup #LilyCollins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197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- 2017-06-25 13:52:38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Three weeks later, Monsieur Big’s still going strong! Taylor can’t let it go - and neither can we! #Lancome #MonsieurBig #Mascara #MakeItBig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621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- 2017-06-25 06:33:30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It’s always a swipe to the right for Monsieur Big - you just can’t go wrong!  #Lancome #MonsieurBig #Mascara #MakeItBig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036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- 2017-06-24 19:57:50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It’s always a swipe to the right for Monsieur Big - you just can’t go wrong!  #Lancome #MonsieurBig #Mascara #MakeItBig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21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- 2017-06-24 16:55:39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Monsieur Big’s captured our hearts! Let it work its magic on you too! #Lancome #MonsieurBig #Mascara #MakeItBig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106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DC5D0D-126A-4273-8044-8DD6E22CEF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580753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CFEAC-8D25-4E2D-A5D7-198664A70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C7A5DA-EEAE-4CE5-9805-E67A644A27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9115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8177676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80520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822332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68342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5616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114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- 2017-06-24 10:03:28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lights of Paris in a trendy makeup palette that looks like a clutch on the outside you can take anywhere with you! Out now. #Lancome #MidnightInParis #MakeupPalette #CarolinedeMaigret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935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- 2017-06-23 16:42:48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limited-edition makeup palette that reflects the lights of Paris - add a little blush to highlight and some of those sleek new shades to add a little shine and mystery to any look, and you're ready to go! #Lancome #MidnightInParis #MakeupPalette #CarolinedeMaigret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182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- 2017-06-23 14:05:51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Rock the 'Midnight in Paris' look like Parisian style icon @CarolinedeMaigret with our new makeup palette - out now! #Lancome #MidnightInParis
 #MakeupPalette #CarolinedeMaigret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323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- 2017-06-23 08:07:46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glittery new limited-edition palette designed by French fashion icon @CarolinedeMaigret that's also a gorgeous silver and midnight blue clutch - the perfect accessory for makeup addicts and fashionistas! #Lancome #MidnightInParis #MakeupPalette #CarolinedeMaigret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438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- 2017-06-22 16:47:22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the French effortless chic look just like the beautiful @CarolinedeMaigret with our brand new limited-edition makeup palette! #Lancome #MidnightInParis #MakeupPalette #CarolinedeMaigret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885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CDADFD-8D14-4804-AF10-DAFFCAAEFB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713468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ABD18-6439-4434-96D4-ACB7723E0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46EFA0-D26F-4F16-9599-7DC9789AD2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9061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666479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68225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05023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012222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2402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324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- 2017-06-22 14:21:50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Shine bright like the Parisian night with French fashion icon @CarolinedeMaigret's gorgeous new sparkly palette - out now!  #Lancome #MidnightInParis #MakeupPalette #CarolinedeMaigret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548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2418E6-C6AC-4E20-9B98-2E9C426201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183343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F36E1-0F66-4F7F-B696-C2BD38834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3CBD68-8D01-4B41-9AD3-4C487A0D2C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87890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10AFD5-8466-48D4-90FD-41DAF42C0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DD9F8A-7C9D-4565-B5E0-5B2E148B2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5370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488</Words>
  <Application>Microsoft Office PowerPoint</Application>
  <PresentationFormat>On-screen Show (4:3)</PresentationFormat>
  <Paragraphs>203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6</vt:lpstr>
      <vt:lpstr>Instagram Posts Table - 2 of 6</vt:lpstr>
      <vt:lpstr>Instagram Posts Table - 3 of 6</vt:lpstr>
      <vt:lpstr>Instagram Posts Table - 4 of 6</vt:lpstr>
      <vt:lpstr>Instagram Posts Table - 5 of 6</vt:lpstr>
      <vt:lpstr>Instagram Posts Table - 6 of 6</vt:lpstr>
      <vt:lpstr>Instagram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2017-06-30T09:58:43Z</dcterms:created>
  <dcterms:modified xsi:type="dcterms:W3CDTF">2017-06-30T09:59:08Z</dcterms:modified>
</cp:coreProperties>
</file>