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Lancôme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42856</c:v>
                </c:pt>
                <c:pt idx="1">
                  <c:v>42887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23</c:v>
                </c:pt>
                <c:pt idx="1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847-4C80-9417-325BE31D66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8372816"/>
        <c:axId val="238374128"/>
      </c:lineChart>
      <c:dateAx>
        <c:axId val="2383728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374128"/>
        <c:crosses val="autoZero"/>
        <c:auto val="1"/>
        <c:lblOffset val="100"/>
        <c:baseTimeUnit val="months"/>
      </c:dateAx>
      <c:valAx>
        <c:axId val="238374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372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F51EB-A9D1-48E7-A2F1-420716DE4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Comments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5F1EFA-3249-4FC8-8624-D149E3F9A17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886328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E1BA89-D39B-4D39-8EEA-891E28D3EE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E057EE-DD0A-4248-8B1D-2BF828C47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36313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Average Comments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Comments Per Post</dc:title>
  <dc:creator>Administrator</dc:creator>
  <cp:lastModifiedBy>Administrator</cp:lastModifiedBy>
  <cp:revision>1</cp:revision>
  <dcterms:created xsi:type="dcterms:W3CDTF">2017-06-30T08:51:49Z</dcterms:created>
  <dcterms:modified xsi:type="dcterms:W3CDTF">2017-06-30T08:51:53Z</dcterms:modified>
</cp:coreProperties>
</file>