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42856</c:v>
                </c:pt>
                <c:pt idx="1">
                  <c:v>42887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23</c:v>
                </c:pt>
                <c:pt idx="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48-4EC2-AEF8-295E6224A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886368"/>
        <c:axId val="222886696"/>
      </c:lineChart>
      <c:dateAx>
        <c:axId val="222886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86696"/>
        <c:crosses val="autoZero"/>
        <c:auto val="1"/>
        <c:lblOffset val="100"/>
        <c:baseTimeUnit val="months"/>
      </c:dateAx>
      <c:valAx>
        <c:axId val="22288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C3D7B-3271-4C88-A43B-874BB221B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CC9DF6-8ECE-45F9-96FB-E940C41490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233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7BF7D4-E412-44C0-A67C-C114A227A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E231B-5965-4B30-9621-C6D07BAE8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4092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2017-06-30T08:50:12Z</dcterms:created>
  <dcterms:modified xsi:type="dcterms:W3CDTF">2017-06-30T08:50:15Z</dcterms:modified>
</cp:coreProperties>
</file>