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4B6A0-81C8-414A-A513-81A976AC3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DB408-EC28-4648-8AEF-9ECB682CA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40949"/>
              </p:ext>
            </p:extLst>
          </p:nvPr>
        </p:nvGraphicFramePr>
        <p:xfrm>
          <a:off x="457200" y="1731963"/>
          <a:ext cx="8229600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78689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64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65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523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862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80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287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12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5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56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24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5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81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AA9D6-DAA9-4945-BE58-27C217BFC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3483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AA37E-E6AA-4DA0-B52A-EDB1500FF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42A51-FFD7-4FBA-9F60-AD812F979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458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2526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31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378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15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04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326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019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04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4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4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5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9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3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926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E2581-A2C6-464A-B147-AF590BDCA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096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BA1A-27BB-48C4-9E10-2E95B61B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478EC-60AC-4C31-8226-43CDCEA3B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76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2693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164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59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659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150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55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385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763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68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3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54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2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59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BA3B5-7F61-4A46-9C3C-D1EEE41F2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64208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14E8-776B-43FF-8C2F-1E2E1F11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E5772-D38B-476C-8388-7A4371D432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784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25584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414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466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10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4421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3507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933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03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9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1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3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5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3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93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C9934-2D98-4306-988C-E4574586C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2403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B9FED-4473-4A28-B5E9-943079A7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05788-FED1-4D63-A8B0-98202A8D5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201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05155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65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789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06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411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13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32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887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35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3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9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3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4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68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22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81017-7D3D-4E57-99CB-809814FFD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27842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380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Own Posts with Reactions Table - 1 of 5</vt:lpstr>
      <vt:lpstr>Facebook Own Posts with Reactions Table - 2 of 5</vt:lpstr>
      <vt:lpstr>Facebook Own Posts with Reactions Table - 3 of 5</vt:lpstr>
      <vt:lpstr>Facebook Own Posts with Reactions Table - 4 of 5</vt:lpstr>
      <vt:lpstr>Facebook Own Posts with Reactions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with Reactions Table - 1 of 5</dc:title>
  <dc:creator>Administrator</dc:creator>
  <cp:lastModifiedBy>Administrator</cp:lastModifiedBy>
  <cp:revision>1</cp:revision>
  <dcterms:created xsi:type="dcterms:W3CDTF">2017-06-30T08:47:23Z</dcterms:created>
  <dcterms:modified xsi:type="dcterms:W3CDTF">2017-06-30T08:50:11Z</dcterms:modified>
</cp:coreProperties>
</file>