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943F2-B385-4922-A122-1F6AFB381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674BF-14F8-4C8F-B088-89F04F873E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73615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2874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72875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60652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475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201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215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89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#MatteShaker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55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54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#MadeOfEnergy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5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#LaVieEstBelle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7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#EnergieDeVie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71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#Grandiôse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71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#Unstoppable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9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#LiquidLipstick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4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#AbsoluRouge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69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348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FBAD7-DCA1-4CA5-88CB-61E0751B0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9307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3EAB8-4AAF-4E80-AF0F-B7E6C5D3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6133A-8465-4CB3-BE2B-0FCC8B202C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073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20433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5099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25260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19205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70786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7987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33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#PenelopeCruz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6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6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#Celebrate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24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#bantheboring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5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62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#TeintIdole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0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#MakeUpIsMyPower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65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#bendtherules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935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B7A5A-3DF2-4E9E-9114-718F2F2E0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919233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176</Words>
  <Application>Microsoft Office PowerPoint</Application>
  <PresentationFormat>On-screen Show (4:3)</PresentationFormat>
  <Paragraphs>124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Hashtag Detection - 1 of 2</vt:lpstr>
      <vt:lpstr>Facebook 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- 1 of 2</dc:title>
  <dc:creator>Administrator</dc:creator>
  <cp:lastModifiedBy>Administrator</cp:lastModifiedBy>
  <cp:revision>1</cp:revision>
  <dcterms:created xsi:type="dcterms:W3CDTF">2017-06-30T08:38:11Z</dcterms:created>
  <dcterms:modified xsi:type="dcterms:W3CDTF">2017-06-30T08:38:56Z</dcterms:modified>
</cp:coreProperties>
</file>