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8446D-77C0-49FA-BA0E-C9F1BF87E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EDD93-2C1A-422C-A1D9-C3FEA3E86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614484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8772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45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69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337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851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119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430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35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7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59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8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26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965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6D5E6-58A5-4782-B590-B87698EF2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797842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52E4-5AC3-48F2-8A8F-1E2FD1BDC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14CC2-76FB-41AD-BBF7-736089122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646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25149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158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282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075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804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317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98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0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61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59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14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64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33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435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EF0A8-E0F8-489C-8361-5D004D0A8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59461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545E6-2B19-4F77-9183-7F8C9EA23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DA65C-04B3-4FD6-A046-F2E7C058D6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121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80089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90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55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913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290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391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39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973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7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37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99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2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23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36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9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06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96AC4-B2D6-4237-8288-70FC19A7E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23363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E7C7A-0111-402C-837E-FDF16659F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47F6AF-C203-4A7E-84A5-587D433CA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238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45520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7606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343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1940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4895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381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343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066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1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79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5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03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73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45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9E030-11B4-43CA-B9A5-D9CC27235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6909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435</Words>
  <Application>Microsoft Office PowerPoint</Application>
  <PresentationFormat>On-screen Show (4:3)</PresentationFormat>
  <Paragraphs>240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2017-06-30T08:35:10Z</dcterms:created>
  <dcterms:modified xsi:type="dcterms:W3CDTF">2017-06-30T08:37:53Z</dcterms:modified>
</cp:coreProperties>
</file>