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76378-0FB0-47BD-9FB5-855D0DD16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B55DA2-8C3D-465B-924E-29A62BA700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076632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62166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432918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97476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491356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51878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078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33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9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53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07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311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55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14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05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69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360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AA562-38D5-4B60-B1DB-741D88D27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05/01/2017 - 06/28/2017</a:t>
            </a:r>
          </a:p>
        </p:txBody>
      </p:sp>
    </p:spTree>
    <p:extLst>
      <p:ext uri="{BB962C8B-B14F-4D97-AF65-F5344CB8AC3E}">
        <p14:creationId xmlns:p14="http://schemas.microsoft.com/office/powerpoint/2010/main" val="3023423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DBCEF-2306-45AB-9E99-B885D284B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10BA42-6BE2-4370-B3A4-2FD4BD707D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9773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074946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234519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363337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903763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71434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654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69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33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79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21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16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551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952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84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91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198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C7957-F6B1-4F73-AFE0-ECF0137EF5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05/01/2017 - 06/28/2017</a:t>
            </a:r>
          </a:p>
        </p:txBody>
      </p:sp>
    </p:spTree>
    <p:extLst>
      <p:ext uri="{BB962C8B-B14F-4D97-AF65-F5344CB8AC3E}">
        <p14:creationId xmlns:p14="http://schemas.microsoft.com/office/powerpoint/2010/main" val="366219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E3D19-E106-426A-8D69-769A31A4F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6B48F0-0F74-4194-8289-934A2A7035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685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685639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485727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546127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783742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29482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10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436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6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200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16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78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AE1A8-FF4D-456F-9C8E-44998CE489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05/01/2017 - 06/28/2017</a:t>
            </a:r>
          </a:p>
        </p:txBody>
      </p:sp>
    </p:spTree>
    <p:extLst>
      <p:ext uri="{BB962C8B-B14F-4D97-AF65-F5344CB8AC3E}">
        <p14:creationId xmlns:p14="http://schemas.microsoft.com/office/powerpoint/2010/main" val="12123447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310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2017-06-30T07:58:41Z</dcterms:created>
  <dcterms:modified xsi:type="dcterms:W3CDTF">2017-06-30T07:59:37Z</dcterms:modified>
</cp:coreProperties>
</file>