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8BB4-1A6D-4963-B345-F5542635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B1624-DAC1-42AA-AD79-C33171E4B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50296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40193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0234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57943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172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8806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31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84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77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57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4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07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5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3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6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11A21-99A6-4CE2-9930-AC38BD5DB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314885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85FBF-F819-4FE6-A3FC-F8B731DE9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072C8-7DF0-45D3-BB8B-B2080AEC5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594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629438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65194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22162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21498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588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1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84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0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9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1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3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9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92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0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79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C29A8-7D49-446A-AE07-AA4A38CE1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4263659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54972-AF11-4ED5-AA4B-E5670E19D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13570-CCAF-4573-8A4B-2758E94E1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985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2470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721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8991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88933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5393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59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23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70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2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7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349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C9948-A0C9-4D19-A600-CC82629DC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611972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2017-06-30T07:41:10Z</dcterms:created>
  <dcterms:modified xsi:type="dcterms:W3CDTF">2017-06-30T07:42:06Z</dcterms:modified>
</cp:coreProperties>
</file>