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14-47FA-9D3C-A1CEACE03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352408"/>
        <c:axId val="241355360"/>
      </c:radarChart>
      <c:catAx>
        <c:axId val="24135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55360"/>
        <c:crosses val="autoZero"/>
        <c:auto val="1"/>
        <c:lblAlgn val="ctr"/>
        <c:lblOffset val="100"/>
        <c:noMultiLvlLbl val="0"/>
      </c:catAx>
      <c:valAx>
        <c:axId val="24135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5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B862-05DE-49CB-B1CA-80C44D50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AB8FF6-98BF-4BEC-9CF1-C1178C93AF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1933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231D4-DA47-4756-9238-FF90CB3FC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668CD-0B35-4F4F-86DC-50274258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148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2017-06-30T07:30:50Z</dcterms:created>
  <dcterms:modified xsi:type="dcterms:W3CDTF">2017-06-30T07:30:54Z</dcterms:modified>
</cp:coreProperties>
</file>