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6/29/2017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6/29/2017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6/29/2017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4F28F4-EBE0-4992-AC09-4CE25C62BE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7171AB5-EC34-4D02-8EC8-087013385EC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81640300"/>
              </p:ext>
            </p:extLst>
          </p:nvPr>
        </p:nvGraphicFramePr>
        <p:xfrm>
          <a:off x="457200" y="1731963"/>
          <a:ext cx="8229600" cy="767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410188695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05085273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65283725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57475995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22395788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98029441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498505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36403084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26167580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6403641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19930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Lancôme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337901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11506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0.2867%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055779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BE507C3-DA47-4CE2-9207-7A36C421E83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05/01/2017 - 06/30/2017</a:t>
            </a:r>
          </a:p>
        </p:txBody>
      </p:sp>
    </p:spTree>
    <p:extLst>
      <p:ext uri="{BB962C8B-B14F-4D97-AF65-F5344CB8AC3E}">
        <p14:creationId xmlns:p14="http://schemas.microsoft.com/office/powerpoint/2010/main" val="194154667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31</Words>
  <Application>Microsoft Office PowerPoint</Application>
  <PresentationFormat>On-screen Show (4:3)</PresentationFormat>
  <Paragraphs>22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Key Metrics Table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Key Metrics Table</dc:title>
  <dc:creator>Administrator</dc:creator>
  <cp:lastModifiedBy>Administrator</cp:lastModifiedBy>
  <cp:revision>1</cp:revision>
  <dcterms:created xsi:type="dcterms:W3CDTF">2017-06-29T14:39:47Z</dcterms:created>
  <dcterms:modified xsi:type="dcterms:W3CDTF">2017-06-29T14:39:51Z</dcterms:modified>
</cp:coreProperties>
</file>