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Kalleh Iraq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806</c:v>
                </c:pt>
                <c:pt idx="1">
                  <c:v>17442</c:v>
                </c:pt>
                <c:pt idx="2">
                  <c:v>26653</c:v>
                </c:pt>
                <c:pt idx="3">
                  <c:v>34233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A3-4382-97D7-7FEF1C746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510232"/>
        <c:axId val="167799640"/>
      </c:lineChart>
      <c:dateAx>
        <c:axId val="166510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799640"/>
        <c:crosses val="autoZero"/>
        <c:auto val="1"/>
        <c:lblOffset val="100"/>
        <c:baseTimeUnit val="months"/>
      </c:dateAx>
      <c:valAx>
        <c:axId val="16779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51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651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769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2017-06-07T12:51:51Z</dcterms:created>
  <dcterms:modified xsi:type="dcterms:W3CDTF">2017-06-07T12:51:54Z</dcterms:modified>
</cp:coreProperties>
</file>