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18839</c:v>
                </c:pt>
                <c:pt idx="1">
                  <c:v>100415</c:v>
                </c:pt>
                <c:pt idx="2">
                  <c:v>52171</c:v>
                </c:pt>
                <c:pt idx="3">
                  <c:v>12449</c:v>
                </c:pt>
                <c:pt idx="4">
                  <c:v>3863</c:v>
                </c:pt>
                <c:pt idx="5">
                  <c:v>757</c:v>
                </c:pt>
                <c:pt idx="6">
                  <c:v>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02-4070-BE2D-2E1ABE3B2C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16908</c:v>
                </c:pt>
                <c:pt idx="1">
                  <c:v>85325</c:v>
                </c:pt>
                <c:pt idx="2">
                  <c:v>44618</c:v>
                </c:pt>
                <c:pt idx="3">
                  <c:v>9199</c:v>
                </c:pt>
                <c:pt idx="4">
                  <c:v>2804</c:v>
                </c:pt>
                <c:pt idx="5">
                  <c:v>649</c:v>
                </c:pt>
                <c:pt idx="6">
                  <c:v>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02-4070-BE2D-2E1ABE3B2C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039144"/>
        <c:axId val="248765144"/>
      </c:barChart>
      <c:catAx>
        <c:axId val="25003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765144"/>
        <c:crosses val="autoZero"/>
        <c:auto val="1"/>
        <c:lblAlgn val="ctr"/>
        <c:lblOffset val="100"/>
        <c:noMultiLvlLbl val="0"/>
      </c:catAx>
      <c:valAx>
        <c:axId val="24876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03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1910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343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2017-06-06T15:44:32Z</dcterms:created>
  <dcterms:modified xsi:type="dcterms:W3CDTF">2017-06-06T15:44:35Z</dcterms:modified>
</cp:coreProperties>
</file>