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01-46A6-9078-3C2A00B3F7C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01-46A6-9078-3C2A00B3F7C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</c:v>
                </c:pt>
                <c:pt idx="1">
                  <c:v>13</c:v>
                </c:pt>
                <c:pt idx="2">
                  <c:v>36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01-46A6-9078-3C2A00B3F7C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3</c:v>
                </c:pt>
                <c:pt idx="1">
                  <c:v>0</c:v>
                </c:pt>
                <c:pt idx="2">
                  <c:v>7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901-46A6-9078-3C2A00B3F7C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901-46A6-9078-3C2A00B3F7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9496208"/>
        <c:axId val="249618576"/>
      </c:barChart>
      <c:catAx>
        <c:axId val="149496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618576"/>
        <c:crosses val="autoZero"/>
        <c:auto val="1"/>
        <c:lblAlgn val="ctr"/>
        <c:lblOffset val="100"/>
        <c:noMultiLvlLbl val="0"/>
      </c:catAx>
      <c:valAx>
        <c:axId val="249618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496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63120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6656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2017-06-06T15:02:27Z</dcterms:created>
  <dcterms:modified xsi:type="dcterms:W3CDTF">2017-06-06T15:02:30Z</dcterms:modified>
</cp:coreProperties>
</file>