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84AE-4BB6-89BE-670D0CF6A6C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84AE-4BB6-89BE-670D0CF6A6C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84AE-4BB6-89BE-670D0CF6A6C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84AE-4BB6-89BE-670D0CF6A6C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84AE-4BB6-89BE-670D0CF6A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949024"/>
        <c:axId val="244932520"/>
      </c:barChart>
      <c:catAx>
        <c:axId val="24594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32520"/>
        <c:crosses val="autoZero"/>
        <c:auto val="1"/>
        <c:lblAlgn val="ctr"/>
        <c:lblOffset val="100"/>
        <c:noMultiLvlLbl val="0"/>
      </c:catAx>
      <c:valAx>
        <c:axId val="24493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9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42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95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2017-06-06T15:00:55Z</dcterms:created>
  <dcterms:modified xsi:type="dcterms:W3CDTF">2017-06-06T15:00:58Z</dcterms:modified>
</cp:coreProperties>
</file>