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C7B-4FCE-9654-023FF0B07F4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7C7B-4FCE-9654-023FF0B07F4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7C7B-4FCE-9654-023FF0B07F4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7C7B-4FCE-9654-023FF0B07F4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7C7B-4FCE-9654-023FF0B07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970992"/>
        <c:axId val="247969680"/>
      </c:barChart>
      <c:catAx>
        <c:axId val="2479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69680"/>
        <c:crosses val="autoZero"/>
        <c:auto val="1"/>
        <c:lblAlgn val="ctr"/>
        <c:lblOffset val="100"/>
        <c:noMultiLvlLbl val="0"/>
      </c:catAx>
      <c:valAx>
        <c:axId val="24796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732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106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2017-06-06T14:35:56Z</dcterms:created>
  <dcterms:modified xsi:type="dcterms:W3CDTF">2017-06-06T14:35:59Z</dcterms:modified>
</cp:coreProperties>
</file>