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9264-4BC3-845B-19C2EF4635A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9264-4BC3-845B-19C2EF4635A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9264-4BC3-845B-19C2EF4635A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9264-4BC3-845B-19C2EF4635A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9264-4BC3-845B-19C2EF463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671656"/>
        <c:axId val="287670016"/>
      </c:barChart>
      <c:catAx>
        <c:axId val="28767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70016"/>
        <c:crosses val="autoZero"/>
        <c:auto val="1"/>
        <c:lblAlgn val="ctr"/>
        <c:lblOffset val="100"/>
        <c:noMultiLvlLbl val="0"/>
      </c:catAx>
      <c:valAx>
        <c:axId val="28767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7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102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875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2017-06-06T14:33:08Z</dcterms:created>
  <dcterms:modified xsi:type="dcterms:W3CDTF">2017-06-06T14:33:11Z</dcterms:modified>
</cp:coreProperties>
</file>